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8" r:id="rId5"/>
    <p:sldId id="259" r:id="rId6"/>
    <p:sldId id="262" r:id="rId7"/>
    <p:sldId id="263" r:id="rId8"/>
    <p:sldId id="264" r:id="rId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12/11/2018</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12/11/2018</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soft" dir="t">
                <a:rot lat="0" lon="0" rev="15600000"/>
              </a:lightRig>
            </a:scene3d>
            <a:sp3d extrusionH="57150" prstMaterial="softEdge">
              <a:bevelT w="25400" h="38100"/>
            </a:sp3d>
          </a:bodyPr>
          <a:lstStyle/>
          <a:p>
            <a:r>
              <a:rPr lang="en-US" dirty="0">
                <a:ln/>
                <a:solidFill>
                  <a:schemeClr val="accent4"/>
                </a:solidFill>
                <a:effectLst/>
                <a:latin typeface="Lucida Console" panose="020B0609040504020204" charset="0"/>
                <a:cs typeface="Lucida Console" panose="020B0609040504020204" charset="0"/>
              </a:rPr>
              <a:t>Database Design and </a:t>
            </a:r>
            <a:r>
              <a:rPr lang="en-US" dirty="0" err="1">
                <a:ln/>
                <a:solidFill>
                  <a:schemeClr val="accent4"/>
                </a:solidFill>
                <a:effectLst/>
                <a:latin typeface="Lucida Console" panose="020B0609040504020204" charset="0"/>
                <a:cs typeface="Lucida Console" panose="020B0609040504020204" charset="0"/>
              </a:rPr>
              <a:t>Maintainence</a:t>
            </a:r>
            <a:br>
              <a:rPr lang="en-US" dirty="0">
                <a:ln/>
                <a:solidFill>
                  <a:schemeClr val="accent4"/>
                </a:solidFill>
                <a:effectLst/>
                <a:latin typeface="Lucida Console" panose="020B0609040504020204" charset="0"/>
                <a:cs typeface="Lucida Console" panose="020B0609040504020204" charset="0"/>
              </a:rPr>
            </a:br>
            <a:br>
              <a:rPr lang="en-US" dirty="0">
                <a:ln/>
                <a:solidFill>
                  <a:schemeClr val="accent4"/>
                </a:solidFill>
                <a:effectLst/>
                <a:latin typeface="Lucida Console" panose="020B0609040504020204" charset="0"/>
                <a:cs typeface="Lucida Console" panose="020B0609040504020204" charset="0"/>
              </a:rPr>
            </a:br>
            <a:r>
              <a:rPr lang="en-US" dirty="0">
                <a:ln/>
                <a:solidFill>
                  <a:schemeClr val="accent4"/>
                </a:solidFill>
                <a:effectLst/>
                <a:latin typeface="Lucida Console" panose="020B0609040504020204" charset="0"/>
                <a:cs typeface="Lucida Console" panose="020B0609040504020204" charset="0"/>
              </a:rPr>
              <a:t>A Music store database</a:t>
            </a:r>
          </a:p>
        </p:txBody>
      </p:sp>
      <p:sp>
        <p:nvSpPr>
          <p:cNvPr id="3" name="Subtitle 2"/>
          <p:cNvSpPr>
            <a:spLocks noGrp="1"/>
          </p:cNvSpPr>
          <p:nvPr>
            <p:ph type="subTitle" idx="1"/>
          </p:nvPr>
        </p:nvSpPr>
        <p:spPr>
          <a:xfrm>
            <a:off x="2063750" y="2351405"/>
            <a:ext cx="9211945" cy="1778635"/>
          </a:xfrm>
        </p:spPr>
        <p:txBody>
          <a:bodyPr/>
          <a:lstStyle/>
          <a:p>
            <a:endParaRPr lang="en-US" dirty="0"/>
          </a:p>
          <a:p>
            <a:endParaRPr lang="en-US" dirty="0"/>
          </a:p>
          <a:p>
            <a:endParaRPr lang="en-US" dirty="0"/>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r>
              <a:rPr lang="en-US" sz="2000" dirty="0">
                <a:solidFill>
                  <a:schemeClr val="tx1"/>
                </a:solidFill>
              </a:rPr>
              <a:t>Presented by:-</a:t>
            </a:r>
          </a:p>
          <a:p>
            <a:r>
              <a:rPr lang="en-US" sz="2000" dirty="0" err="1">
                <a:solidFill>
                  <a:schemeClr val="tx1"/>
                </a:solidFill>
              </a:rPr>
              <a:t>Rajpreet</a:t>
            </a:r>
            <a:r>
              <a:rPr lang="en-US" sz="2000" dirty="0">
                <a:solidFill>
                  <a:schemeClr val="tx1"/>
                </a:solidFill>
              </a:rPr>
              <a:t> Singh</a:t>
            </a:r>
          </a:p>
          <a:p>
            <a:r>
              <a:rPr lang="en-US" sz="2000" dirty="0">
                <a:solidFill>
                  <a:schemeClr val="tx1"/>
                </a:solidFill>
              </a:rPr>
              <a:t>Shabnam</a:t>
            </a:r>
          </a:p>
          <a:p>
            <a:r>
              <a:rPr lang="en-US" sz="2000" dirty="0" err="1">
                <a:solidFill>
                  <a:schemeClr val="tx1"/>
                </a:solidFill>
              </a:rPr>
              <a:t>Urvish</a:t>
            </a:r>
            <a:endParaRPr lang="en-US" sz="2000" dirty="0">
              <a:solidFill>
                <a:schemeClr val="tx1"/>
              </a:solidFill>
            </a:endParaRPr>
          </a:p>
        </p:txBody>
      </p:sp>
      <p:sp>
        <p:nvSpPr>
          <p:cNvPr id="4" name="TextBox 3">
            <a:extLst>
              <a:ext uri="{FF2B5EF4-FFF2-40B4-BE49-F238E27FC236}">
                <a16:creationId xmlns:a16="http://schemas.microsoft.com/office/drawing/2014/main" id="{169F2E2F-081F-47EE-9C73-DC15AABCA343}"/>
              </a:ext>
            </a:extLst>
          </p:cNvPr>
          <p:cNvSpPr txBox="1"/>
          <p:nvPr/>
        </p:nvSpPr>
        <p:spPr>
          <a:xfrm>
            <a:off x="115409" y="5079951"/>
            <a:ext cx="5007006" cy="954107"/>
          </a:xfrm>
          <a:prstGeom prst="rect">
            <a:avLst/>
          </a:prstGeom>
          <a:noFill/>
        </p:spPr>
        <p:txBody>
          <a:bodyPr wrap="square" rtlCol="0">
            <a:spAutoFit/>
          </a:bodyPr>
          <a:lstStyle/>
          <a:p>
            <a:r>
              <a:rPr lang="en-CA" sz="2800" dirty="0"/>
              <a:t>Submitted to:</a:t>
            </a:r>
          </a:p>
          <a:p>
            <a:r>
              <a:rPr lang="en-CA" sz="2800" dirty="0"/>
              <a:t>            Dr. Angelina </a:t>
            </a:r>
            <a:r>
              <a:rPr lang="en-CA" sz="2800" dirty="0" err="1"/>
              <a:t>Ziesemer</a:t>
            </a:r>
            <a:endParaRPr lang="en-CA"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Sinario of music Store</a:t>
            </a:r>
          </a:p>
        </p:txBody>
      </p:sp>
      <p:sp>
        <p:nvSpPr>
          <p:cNvPr id="3" name="Content Placeholder 2"/>
          <p:cNvSpPr>
            <a:spLocks noGrp="1"/>
          </p:cNvSpPr>
          <p:nvPr>
            <p:ph idx="1"/>
          </p:nvPr>
        </p:nvSpPr>
        <p:spPr/>
        <p:txBody>
          <a:bodyPr/>
          <a:lstStyle/>
          <a:p>
            <a:pPr marL="0" indent="0">
              <a:buNone/>
            </a:pPr>
            <a:endParaRPr lang="en-US" sz="2200" dirty="0"/>
          </a:p>
          <a:p>
            <a:r>
              <a:rPr lang="en-US" sz="2200" dirty="0">
                <a:sym typeface="+mn-ea"/>
              </a:rPr>
              <a:t>We made the database for a website of music store. This database help music store in recording their data which it gather from its website . This database record the customer data in customers table and help the music store to record his information such as how many songs one customer preview and which employee help the  customer in finding the answers of their of their queries via online chat. Order items table is connected to the customer table so the music store can easily get information about which album this particular customer order. There is a returns table to keep track on which albums are returned and which customer returned them.</a:t>
            </a:r>
            <a:endParaRPr lang="en-US" sz="2200" dirty="0"/>
          </a:p>
          <a:p>
            <a:endParaRPr lang="en-US" sz="2200" dirty="0"/>
          </a:p>
          <a:p>
            <a:endParaRPr lang="en-US" sz="2200" dirty="0"/>
          </a:p>
          <a:p>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TABLES  COVERED BY INDIVIDUALS</a:t>
            </a:r>
          </a:p>
        </p:txBody>
      </p:sp>
      <p:sp>
        <p:nvSpPr>
          <p:cNvPr id="3" name="Content Placeholder 2"/>
          <p:cNvSpPr>
            <a:spLocks noGrp="1"/>
          </p:cNvSpPr>
          <p:nvPr>
            <p:ph idx="1"/>
          </p:nvPr>
        </p:nvSpPr>
        <p:spPr>
          <a:xfrm>
            <a:off x="203200" y="952500"/>
            <a:ext cx="10972800" cy="4953000"/>
          </a:xfrm>
        </p:spPr>
        <p:txBody>
          <a:bodyPr/>
          <a:lstStyle/>
          <a:p>
            <a:r>
              <a:rPr lang="en-US" sz="2400" dirty="0"/>
              <a:t>Customers </a:t>
            </a:r>
          </a:p>
          <a:p>
            <a:r>
              <a:rPr lang="en-US" sz="2400" dirty="0"/>
              <a:t>Addresses</a:t>
            </a:r>
          </a:p>
          <a:p>
            <a:r>
              <a:rPr lang="en-US" sz="2400" dirty="0"/>
              <a:t>Employees</a:t>
            </a:r>
          </a:p>
          <a:p>
            <a:r>
              <a:rPr lang="en-US" sz="2400" dirty="0"/>
              <a:t>Songs</a:t>
            </a:r>
          </a:p>
          <a:p>
            <a:r>
              <a:rPr lang="en-US" sz="2400" dirty="0">
                <a:sym typeface="+mn-ea"/>
              </a:rPr>
              <a:t>Preview</a:t>
            </a:r>
          </a:p>
          <a:p>
            <a:r>
              <a:rPr lang="en-US" sz="2400" dirty="0">
                <a:sym typeface="+mn-ea"/>
              </a:rPr>
              <a:t>Albums</a:t>
            </a:r>
          </a:p>
          <a:p>
            <a:r>
              <a:rPr lang="en-US" sz="2400" dirty="0">
                <a:sym typeface="+mn-ea"/>
              </a:rPr>
              <a:t>Artists</a:t>
            </a:r>
          </a:p>
          <a:p>
            <a:r>
              <a:rPr lang="en-US" sz="2400" dirty="0"/>
              <a:t>orders</a:t>
            </a:r>
          </a:p>
          <a:p>
            <a:r>
              <a:rPr lang="en-US" sz="2400" dirty="0"/>
              <a:t>Order item</a:t>
            </a:r>
          </a:p>
          <a:p>
            <a:r>
              <a:rPr lang="en-US" sz="2400" dirty="0"/>
              <a:t>returns</a:t>
            </a:r>
          </a:p>
          <a:p>
            <a:pPr marL="0" indent="0">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between albums and Artist</a:t>
            </a:r>
          </a:p>
        </p:txBody>
      </p:sp>
      <p:graphicFrame>
        <p:nvGraphicFramePr>
          <p:cNvPr id="4" name="Content Placeholder 3"/>
          <p:cNvGraphicFramePr>
            <a:graphicFrameLocks noGrp="1" noChangeAspect="1"/>
          </p:cNvGraphicFramePr>
          <p:nvPr>
            <p:ph idx="1"/>
          </p:nvPr>
        </p:nvGraphicFramePr>
        <p:xfrm>
          <a:off x="6514465" y="2484755"/>
          <a:ext cx="5242560" cy="3787140"/>
        </p:xfrm>
        <a:graphic>
          <a:graphicData uri="http://schemas.openxmlformats.org/presentationml/2006/ole">
            <mc:AlternateContent xmlns:mc="http://schemas.openxmlformats.org/markup-compatibility/2006">
              <mc:Choice xmlns:v="urn:schemas-microsoft-com:vml" Requires="v">
                <p:oleObj spid="_x0000_s1028" r:id="rId3" imgW="5242560" imgH="3787140" progId="Paint.Picture">
                  <p:embed/>
                </p:oleObj>
              </mc:Choice>
              <mc:Fallback>
                <p:oleObj r:id="rId3" imgW="5242560" imgH="3787140" progId="Paint.Picture">
                  <p:embed/>
                  <p:pic>
                    <p:nvPicPr>
                      <p:cNvPr id="0" name="Picture 4"/>
                      <p:cNvPicPr/>
                      <p:nvPr/>
                    </p:nvPicPr>
                    <p:blipFill>
                      <a:blip r:embed="rId4"/>
                      <a:stretch>
                        <a:fillRect/>
                      </a:stretch>
                    </p:blipFill>
                    <p:spPr>
                      <a:xfrm>
                        <a:off x="6514465" y="2484755"/>
                        <a:ext cx="5242560" cy="3787140"/>
                      </a:xfrm>
                      <a:prstGeom prst="rect">
                        <a:avLst/>
                      </a:prstGeom>
                    </p:spPr>
                  </p:pic>
                </p:oleObj>
              </mc:Fallback>
            </mc:AlternateContent>
          </a:graphicData>
        </a:graphic>
      </p:graphicFrame>
      <p:sp>
        <p:nvSpPr>
          <p:cNvPr id="6" name="Text Box 5"/>
          <p:cNvSpPr txBox="1"/>
          <p:nvPr/>
        </p:nvSpPr>
        <p:spPr>
          <a:xfrm>
            <a:off x="861695" y="1525905"/>
            <a:ext cx="5571490" cy="452310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is table ‘albums’ contains the columns like name of album , total tracks, track price, released year.</a:t>
            </a:r>
          </a:p>
          <a:p>
            <a:pPr marL="285750" indent="-285750">
              <a:buFont typeface="Arial" panose="020B0604020202020204" pitchFamily="34" charset="0"/>
              <a:buChar char="•"/>
            </a:pPr>
            <a:endParaRPr lang="en-US" sz="2400" dirty="0"/>
          </a:p>
          <a:p>
            <a:pPr indent="0">
              <a:buFont typeface="Arial" panose="020B0604020202020204" pitchFamily="34" charset="0"/>
              <a:buNone/>
            </a:pPr>
            <a:endParaRPr lang="en-US" sz="2400" dirty="0"/>
          </a:p>
          <a:p>
            <a:pPr marL="285750" indent="-285750">
              <a:buFont typeface="Arial" panose="020B0604020202020204" pitchFamily="34" charset="0"/>
              <a:buChar char="•"/>
            </a:pPr>
            <a:r>
              <a:rPr lang="en-US" sz="2400" dirty="0"/>
              <a:t>Another table with information contain about the artist.</a:t>
            </a:r>
          </a:p>
          <a:p>
            <a:pPr marL="285750" indent="-285750">
              <a:buFont typeface="Arial" panose="020B0604020202020204" pitchFamily="34" charset="0"/>
              <a:buChar char="•"/>
            </a:pPr>
            <a:endParaRPr lang="en-US" sz="2400" dirty="0"/>
          </a:p>
          <a:p>
            <a:pPr indent="0">
              <a:buFont typeface="Arial" panose="020B0604020202020204" pitchFamily="34" charset="0"/>
              <a:buNone/>
            </a:pPr>
            <a:endParaRPr lang="en-US" sz="2400" dirty="0"/>
          </a:p>
          <a:p>
            <a:pPr marL="285750" indent="-285750">
              <a:buFont typeface="Arial" panose="020B0604020202020204" pitchFamily="34" charset="0"/>
              <a:buChar char="•"/>
            </a:pPr>
            <a:r>
              <a:rPr lang="en-US" sz="2400" dirty="0"/>
              <a:t>They both have the one to many relationship between artist has many albums in the music store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Required table with coloums with the table</a:t>
            </a:r>
          </a:p>
        </p:txBody>
      </p:sp>
      <p:graphicFrame>
        <p:nvGraphicFramePr>
          <p:cNvPr id="4" name="Content Placeholder 3"/>
          <p:cNvGraphicFramePr>
            <a:graphicFrameLocks noGrp="1" noChangeAspect="1"/>
          </p:cNvGraphicFramePr>
          <p:nvPr>
            <p:ph idx="1"/>
          </p:nvPr>
        </p:nvGraphicFramePr>
        <p:xfrm>
          <a:off x="727710" y="1536700"/>
          <a:ext cx="4533900" cy="4069080"/>
        </p:xfrm>
        <a:graphic>
          <a:graphicData uri="http://schemas.openxmlformats.org/presentationml/2006/ole">
            <mc:AlternateContent xmlns:mc="http://schemas.openxmlformats.org/markup-compatibility/2006">
              <mc:Choice xmlns:v="urn:schemas-microsoft-com:vml" Requires="v">
                <p:oleObj spid="_x0000_s2052" r:id="rId3" imgW="4533900" imgH="4069080" progId="Paint.Picture">
                  <p:embed/>
                </p:oleObj>
              </mc:Choice>
              <mc:Fallback>
                <p:oleObj r:id="rId3" imgW="4533900" imgH="4069080" progId="Paint.Picture">
                  <p:embed/>
                  <p:pic>
                    <p:nvPicPr>
                      <p:cNvPr id="0" name="Picture 4"/>
                      <p:cNvPicPr/>
                      <p:nvPr/>
                    </p:nvPicPr>
                    <p:blipFill>
                      <a:blip r:embed="rId4"/>
                      <a:stretch>
                        <a:fillRect/>
                      </a:stretch>
                    </p:blipFill>
                    <p:spPr>
                      <a:xfrm>
                        <a:off x="727710" y="1536700"/>
                        <a:ext cx="4533900" cy="4069080"/>
                      </a:xfrm>
                      <a:prstGeom prst="rect">
                        <a:avLst/>
                      </a:prstGeom>
                    </p:spPr>
                  </p:pic>
                </p:oleObj>
              </mc:Fallback>
            </mc:AlternateContent>
          </a:graphicData>
        </a:graphic>
      </p:graphicFrame>
      <p:sp>
        <p:nvSpPr>
          <p:cNvPr id="6" name="Text Box 5"/>
          <p:cNvSpPr txBox="1"/>
          <p:nvPr/>
        </p:nvSpPr>
        <p:spPr>
          <a:xfrm>
            <a:off x="5866130" y="1366520"/>
            <a:ext cx="5711825" cy="4831080"/>
          </a:xfrm>
          <a:prstGeom prst="rect">
            <a:avLst/>
          </a:prstGeom>
          <a:noFill/>
        </p:spPr>
        <p:txBody>
          <a:bodyPr wrap="square" rtlCol="0">
            <a:spAutoFit/>
          </a:bodyPr>
          <a:lstStyle/>
          <a:p>
            <a:pPr marL="457200" indent="-457200">
              <a:buFont typeface="Arial" panose="020B0604020202020204" pitchFamily="34" charset="0"/>
              <a:buChar char="•"/>
            </a:pPr>
            <a:r>
              <a:rPr lang="en-US" sz="2800"/>
              <a:t>Albums to genre table relationship one genre has many table like as if you genre is rock in that category there may be many albums in that same category.</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on another side , songs table contains  the song that is in the album. and one song is contain in the one albums at a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addresses and Customers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597704314"/>
              </p:ext>
            </p:extLst>
          </p:nvPr>
        </p:nvGraphicFramePr>
        <p:xfrm>
          <a:off x="4357313" y="1407548"/>
          <a:ext cx="2886865" cy="4739640"/>
        </p:xfrm>
        <a:graphic>
          <a:graphicData uri="http://schemas.openxmlformats.org/presentationml/2006/ole">
            <mc:AlternateContent xmlns:mc="http://schemas.openxmlformats.org/markup-compatibility/2006">
              <mc:Choice xmlns:v="urn:schemas-microsoft-com:vml" Requires="v">
                <p:oleObj spid="_x0000_s3076" r:id="rId3" imgW="2011680" imgH="4739640" progId="Paint.Picture">
                  <p:embed/>
                </p:oleObj>
              </mc:Choice>
              <mc:Fallback>
                <p:oleObj r:id="rId3" imgW="2011680" imgH="4739640" progId="Paint.Picture">
                  <p:embed/>
                  <p:pic>
                    <p:nvPicPr>
                      <p:cNvPr id="0" name="Picture 4"/>
                      <p:cNvPicPr/>
                      <p:nvPr/>
                    </p:nvPicPr>
                    <p:blipFill>
                      <a:blip r:embed="rId4"/>
                      <a:stretch>
                        <a:fillRect/>
                      </a:stretch>
                    </p:blipFill>
                    <p:spPr>
                      <a:xfrm>
                        <a:off x="4357313" y="1407548"/>
                        <a:ext cx="2886865" cy="473964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and songs</a:t>
            </a:r>
          </a:p>
        </p:txBody>
      </p:sp>
      <p:graphicFrame>
        <p:nvGraphicFramePr>
          <p:cNvPr id="4" name="Content Placeholder 3"/>
          <p:cNvGraphicFramePr>
            <a:graphicFrameLocks noGrp="1" noChangeAspect="1"/>
          </p:cNvGraphicFramePr>
          <p:nvPr>
            <p:ph idx="1"/>
          </p:nvPr>
        </p:nvGraphicFramePr>
        <p:xfrm>
          <a:off x="4015105" y="1284605"/>
          <a:ext cx="4160520" cy="4732020"/>
        </p:xfrm>
        <a:graphic>
          <a:graphicData uri="http://schemas.openxmlformats.org/presentationml/2006/ole">
            <mc:AlternateContent xmlns:mc="http://schemas.openxmlformats.org/markup-compatibility/2006">
              <mc:Choice xmlns:v="urn:schemas-microsoft-com:vml" Requires="v">
                <p:oleObj spid="_x0000_s4100" r:id="rId3" imgW="4160520" imgH="4732020" progId="Paint.Picture">
                  <p:embed/>
                </p:oleObj>
              </mc:Choice>
              <mc:Fallback>
                <p:oleObj r:id="rId3" imgW="4160520" imgH="4732020" progId="Paint.Picture">
                  <p:embed/>
                  <p:pic>
                    <p:nvPicPr>
                      <p:cNvPr id="0" name="Picture 4"/>
                      <p:cNvPicPr/>
                      <p:nvPr/>
                    </p:nvPicPr>
                    <p:blipFill>
                      <a:blip r:embed="rId4"/>
                      <a:stretch>
                        <a:fillRect/>
                      </a:stretch>
                    </p:blipFill>
                    <p:spPr>
                      <a:xfrm>
                        <a:off x="4015105" y="1284605"/>
                        <a:ext cx="4160520" cy="473202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B51-464B-4764-BB0C-64A362C1248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E044AFA-8CA6-4736-9129-87AC571559B3}"/>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a:p>
            <a:pPr marL="0" indent="0">
              <a:buNone/>
            </a:pPr>
            <a:r>
              <a:rPr lang="en-CA" dirty="0"/>
              <a:t>                                   Thank You</a:t>
            </a:r>
          </a:p>
        </p:txBody>
      </p:sp>
    </p:spTree>
    <p:extLst>
      <p:ext uri="{BB962C8B-B14F-4D97-AF65-F5344CB8AC3E}">
        <p14:creationId xmlns:p14="http://schemas.microsoft.com/office/powerpoint/2010/main" val="1776110675"/>
      </p:ext>
    </p:extLst>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Widescreen</PresentationFormat>
  <Paragraphs>47</Paragraphs>
  <Slides>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2" baseType="lpstr">
      <vt:lpstr>Arial</vt:lpstr>
      <vt:lpstr>Lucida Console</vt:lpstr>
      <vt:lpstr>Data Pie Charts</vt:lpstr>
      <vt:lpstr>Bitmap Image</vt:lpstr>
      <vt:lpstr>Database Design and Maintainence  A Music store database</vt:lpstr>
      <vt:lpstr>Sinario of music Store</vt:lpstr>
      <vt:lpstr>TABLES  COVERED BY INDIVIDUALS</vt:lpstr>
      <vt:lpstr>Relationship between albums and Artist</vt:lpstr>
      <vt:lpstr>Required table with coloums with the table</vt:lpstr>
      <vt:lpstr>addresses and Customers</vt:lpstr>
      <vt:lpstr>Customers and songs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and Maintainence</dc:title>
  <dc:creator>preet</dc:creator>
  <cp:lastModifiedBy>coolshabnam488@gmail.com</cp:lastModifiedBy>
  <cp:revision>3</cp:revision>
  <dcterms:created xsi:type="dcterms:W3CDTF">2018-12-11T17:05:32Z</dcterms:created>
  <dcterms:modified xsi:type="dcterms:W3CDTF">2018-12-11T17:24:04Z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1033-10.2.0.5832</vt:lpwstr>
  </property>
</Properties>
</file>