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BA4DC-11E5-40C9-BBFD-74DA6D9133B2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E2FC2D-0ADA-453E-9E02-528CEDC9463F}">
      <dgm:prSet/>
      <dgm:spPr/>
      <dgm:t>
        <a:bodyPr/>
        <a:lstStyle/>
        <a:p>
          <a:r>
            <a:rPr lang="en-US"/>
            <a:t>Facilitate</a:t>
          </a:r>
        </a:p>
      </dgm:t>
    </dgm:pt>
    <dgm:pt modelId="{55145B69-9E0A-4514-8258-FCBC55E4F537}" type="parTrans" cxnId="{BB51A914-D7CE-4063-A09D-C5683D0D69B5}">
      <dgm:prSet/>
      <dgm:spPr/>
      <dgm:t>
        <a:bodyPr/>
        <a:lstStyle/>
        <a:p>
          <a:endParaRPr lang="en-US"/>
        </a:p>
      </dgm:t>
    </dgm:pt>
    <dgm:pt modelId="{E918247F-D24E-4159-808F-DD5EC7C4DD21}" type="sibTrans" cxnId="{BB51A914-D7CE-4063-A09D-C5683D0D69B5}">
      <dgm:prSet/>
      <dgm:spPr/>
      <dgm:t>
        <a:bodyPr/>
        <a:lstStyle/>
        <a:p>
          <a:endParaRPr lang="en-US"/>
        </a:p>
      </dgm:t>
    </dgm:pt>
    <dgm:pt modelId="{299290B6-5A98-4EEE-8C1C-0FF7182EBD8E}">
      <dgm:prSet/>
      <dgm:spPr/>
      <dgm:t>
        <a:bodyPr/>
        <a:lstStyle/>
        <a:p>
          <a:r>
            <a:rPr lang="en-US"/>
            <a:t>Facilitate timely intake of medicines through notifications and reminders.</a:t>
          </a:r>
        </a:p>
      </dgm:t>
    </dgm:pt>
    <dgm:pt modelId="{8B3623CB-998C-4528-9EAB-782994807321}" type="parTrans" cxnId="{C53D667F-715E-4DB2-9C2D-F46B0047A9FF}">
      <dgm:prSet/>
      <dgm:spPr/>
      <dgm:t>
        <a:bodyPr/>
        <a:lstStyle/>
        <a:p>
          <a:endParaRPr lang="en-US"/>
        </a:p>
      </dgm:t>
    </dgm:pt>
    <dgm:pt modelId="{CEE544EE-6C54-4ECA-AF72-65818972411E}" type="sibTrans" cxnId="{C53D667F-715E-4DB2-9C2D-F46B0047A9FF}">
      <dgm:prSet/>
      <dgm:spPr/>
      <dgm:t>
        <a:bodyPr/>
        <a:lstStyle/>
        <a:p>
          <a:endParaRPr lang="en-US"/>
        </a:p>
      </dgm:t>
    </dgm:pt>
    <dgm:pt modelId="{9118A2AD-CAAC-44B1-888B-F276DA35B51C}">
      <dgm:prSet/>
      <dgm:spPr/>
      <dgm:t>
        <a:bodyPr/>
        <a:lstStyle/>
        <a:p>
          <a:r>
            <a:rPr lang="en-US"/>
            <a:t>Provide</a:t>
          </a:r>
        </a:p>
      </dgm:t>
    </dgm:pt>
    <dgm:pt modelId="{B8951DB8-CE62-4B11-8D64-395A0B7D60BB}" type="parTrans" cxnId="{15DE524F-0ADD-4ECD-9955-EF397E50F0C6}">
      <dgm:prSet/>
      <dgm:spPr/>
      <dgm:t>
        <a:bodyPr/>
        <a:lstStyle/>
        <a:p>
          <a:endParaRPr lang="en-US"/>
        </a:p>
      </dgm:t>
    </dgm:pt>
    <dgm:pt modelId="{F01DDFAF-D351-414C-B9DD-E92242A71933}" type="sibTrans" cxnId="{15DE524F-0ADD-4ECD-9955-EF397E50F0C6}">
      <dgm:prSet/>
      <dgm:spPr/>
      <dgm:t>
        <a:bodyPr/>
        <a:lstStyle/>
        <a:p>
          <a:endParaRPr lang="en-US"/>
        </a:p>
      </dgm:t>
    </dgm:pt>
    <dgm:pt modelId="{B22F7332-8E7A-4A6C-9D46-288EFC63531D}">
      <dgm:prSet/>
      <dgm:spPr/>
      <dgm:t>
        <a:bodyPr/>
        <a:lstStyle/>
        <a:p>
          <a:r>
            <a:rPr lang="en-US"/>
            <a:t>Provide a secure platform to store and access medical history and prescriptions.</a:t>
          </a:r>
        </a:p>
      </dgm:t>
    </dgm:pt>
    <dgm:pt modelId="{0CB85107-D493-4075-B33F-FB56BF5644EC}" type="parTrans" cxnId="{4BA81F14-1C11-41D3-9CDF-7542EEA676D1}">
      <dgm:prSet/>
      <dgm:spPr/>
      <dgm:t>
        <a:bodyPr/>
        <a:lstStyle/>
        <a:p>
          <a:endParaRPr lang="en-US"/>
        </a:p>
      </dgm:t>
    </dgm:pt>
    <dgm:pt modelId="{103D838C-AAFF-49A2-96E5-552A770B7E97}" type="sibTrans" cxnId="{4BA81F14-1C11-41D3-9CDF-7542EEA676D1}">
      <dgm:prSet/>
      <dgm:spPr/>
      <dgm:t>
        <a:bodyPr/>
        <a:lstStyle/>
        <a:p>
          <a:endParaRPr lang="en-US"/>
        </a:p>
      </dgm:t>
    </dgm:pt>
    <dgm:pt modelId="{CD552A06-8E96-4BD1-9BD9-DDEB9A8A1371}">
      <dgm:prSet/>
      <dgm:spPr/>
      <dgm:t>
        <a:bodyPr/>
        <a:lstStyle/>
        <a:p>
          <a:r>
            <a:rPr lang="en-US"/>
            <a:t>Assist</a:t>
          </a:r>
        </a:p>
      </dgm:t>
    </dgm:pt>
    <dgm:pt modelId="{47AEA9DB-6469-4A97-8919-A96A2563681E}" type="parTrans" cxnId="{A47BB225-EFB5-4875-8838-86EF1146156C}">
      <dgm:prSet/>
      <dgm:spPr/>
      <dgm:t>
        <a:bodyPr/>
        <a:lstStyle/>
        <a:p>
          <a:endParaRPr lang="en-US"/>
        </a:p>
      </dgm:t>
    </dgm:pt>
    <dgm:pt modelId="{E821A46D-1393-4489-A2D9-47487EA6AC52}" type="sibTrans" cxnId="{A47BB225-EFB5-4875-8838-86EF1146156C}">
      <dgm:prSet/>
      <dgm:spPr/>
      <dgm:t>
        <a:bodyPr/>
        <a:lstStyle/>
        <a:p>
          <a:endParaRPr lang="en-US"/>
        </a:p>
      </dgm:t>
    </dgm:pt>
    <dgm:pt modelId="{00037151-22A3-40C9-8E40-74BC8F2DB4EB}">
      <dgm:prSet/>
      <dgm:spPr/>
      <dgm:t>
        <a:bodyPr/>
        <a:lstStyle/>
        <a:p>
          <a:r>
            <a:rPr lang="en-US"/>
            <a:t>Assist users in managing their dietary habits alongside medication.</a:t>
          </a:r>
        </a:p>
      </dgm:t>
    </dgm:pt>
    <dgm:pt modelId="{AF6677D9-678D-41CD-863E-2CA5F157B35F}" type="parTrans" cxnId="{D1CCD8D7-383B-4714-AC25-CAC30E148C25}">
      <dgm:prSet/>
      <dgm:spPr/>
      <dgm:t>
        <a:bodyPr/>
        <a:lstStyle/>
        <a:p>
          <a:endParaRPr lang="en-US"/>
        </a:p>
      </dgm:t>
    </dgm:pt>
    <dgm:pt modelId="{E57C8DFF-0872-44C2-A9BF-A65ABEAF9736}" type="sibTrans" cxnId="{D1CCD8D7-383B-4714-AC25-CAC30E148C25}">
      <dgm:prSet/>
      <dgm:spPr/>
      <dgm:t>
        <a:bodyPr/>
        <a:lstStyle/>
        <a:p>
          <a:endParaRPr lang="en-US"/>
        </a:p>
      </dgm:t>
    </dgm:pt>
    <dgm:pt modelId="{E0A9FBD5-BD56-44EC-9970-E6B51B6ED0C0}">
      <dgm:prSet/>
      <dgm:spPr/>
      <dgm:t>
        <a:bodyPr/>
        <a:lstStyle/>
        <a:p>
          <a:r>
            <a:rPr lang="en-US"/>
            <a:t>Improve</a:t>
          </a:r>
        </a:p>
      </dgm:t>
    </dgm:pt>
    <dgm:pt modelId="{3DCFA29F-7417-4683-A2A0-E9D1C75F5F71}" type="parTrans" cxnId="{4753DA04-6EF6-42FA-AC03-43ABEBC846E8}">
      <dgm:prSet/>
      <dgm:spPr/>
      <dgm:t>
        <a:bodyPr/>
        <a:lstStyle/>
        <a:p>
          <a:endParaRPr lang="en-US"/>
        </a:p>
      </dgm:t>
    </dgm:pt>
    <dgm:pt modelId="{53C92677-D37B-4A2B-82F9-5A206D0C933F}" type="sibTrans" cxnId="{4753DA04-6EF6-42FA-AC03-43ABEBC846E8}">
      <dgm:prSet/>
      <dgm:spPr/>
      <dgm:t>
        <a:bodyPr/>
        <a:lstStyle/>
        <a:p>
          <a:endParaRPr lang="en-US"/>
        </a:p>
      </dgm:t>
    </dgm:pt>
    <dgm:pt modelId="{CB30A7D4-06CD-4DB1-9FC3-4FDAF753AABA}">
      <dgm:prSet/>
      <dgm:spPr/>
      <dgm:t>
        <a:bodyPr/>
        <a:lstStyle/>
        <a:p>
          <a:r>
            <a:rPr lang="en-US"/>
            <a:t>Improve user engagement with health management tools.</a:t>
          </a:r>
        </a:p>
      </dgm:t>
    </dgm:pt>
    <dgm:pt modelId="{BE123B81-014C-47D4-81FF-D5D8BD98E3DC}" type="parTrans" cxnId="{B8B2F037-72F1-4544-8A4E-5CF6EAA4D645}">
      <dgm:prSet/>
      <dgm:spPr/>
      <dgm:t>
        <a:bodyPr/>
        <a:lstStyle/>
        <a:p>
          <a:endParaRPr lang="en-US"/>
        </a:p>
      </dgm:t>
    </dgm:pt>
    <dgm:pt modelId="{C7A344B7-C175-409A-8259-19C125A7F0AC}" type="sibTrans" cxnId="{B8B2F037-72F1-4544-8A4E-5CF6EAA4D645}">
      <dgm:prSet/>
      <dgm:spPr/>
      <dgm:t>
        <a:bodyPr/>
        <a:lstStyle/>
        <a:p>
          <a:endParaRPr lang="en-US"/>
        </a:p>
      </dgm:t>
    </dgm:pt>
    <dgm:pt modelId="{BEA1A72B-51BA-49E1-9318-A15BFD4A2DCD}" type="pres">
      <dgm:prSet presAssocID="{395BA4DC-11E5-40C9-BBFD-74DA6D9133B2}" presName="Name0" presStyleCnt="0">
        <dgm:presLayoutVars>
          <dgm:dir/>
          <dgm:animLvl val="lvl"/>
          <dgm:resizeHandles val="exact"/>
        </dgm:presLayoutVars>
      </dgm:prSet>
      <dgm:spPr/>
    </dgm:pt>
    <dgm:pt modelId="{DC6690F1-5C88-4E2A-9A9F-258E6A3B2246}" type="pres">
      <dgm:prSet presAssocID="{5CE2FC2D-0ADA-453E-9E02-528CEDC9463F}" presName="composite" presStyleCnt="0"/>
      <dgm:spPr/>
    </dgm:pt>
    <dgm:pt modelId="{35D4F4AB-A132-49BF-B6AC-9177B1C55458}" type="pres">
      <dgm:prSet presAssocID="{5CE2FC2D-0ADA-453E-9E02-528CEDC9463F}" presName="parTx" presStyleLbl="alignNode1" presStyleIdx="0" presStyleCnt="4">
        <dgm:presLayoutVars>
          <dgm:chMax val="0"/>
          <dgm:chPref val="0"/>
        </dgm:presLayoutVars>
      </dgm:prSet>
      <dgm:spPr/>
    </dgm:pt>
    <dgm:pt modelId="{998597ED-9D22-44DB-82E2-98C9EFE80446}" type="pres">
      <dgm:prSet presAssocID="{5CE2FC2D-0ADA-453E-9E02-528CEDC9463F}" presName="desTx" presStyleLbl="alignAccFollowNode1" presStyleIdx="0" presStyleCnt="4">
        <dgm:presLayoutVars/>
      </dgm:prSet>
      <dgm:spPr/>
    </dgm:pt>
    <dgm:pt modelId="{7976E041-0C0A-4891-9B66-EE652D6E1B0F}" type="pres">
      <dgm:prSet presAssocID="{E918247F-D24E-4159-808F-DD5EC7C4DD21}" presName="space" presStyleCnt="0"/>
      <dgm:spPr/>
    </dgm:pt>
    <dgm:pt modelId="{4C45723C-F120-40EF-B93F-6114C2201C60}" type="pres">
      <dgm:prSet presAssocID="{9118A2AD-CAAC-44B1-888B-F276DA35B51C}" presName="composite" presStyleCnt="0"/>
      <dgm:spPr/>
    </dgm:pt>
    <dgm:pt modelId="{C3A492A6-A485-4DEF-B599-8A8BCB26082A}" type="pres">
      <dgm:prSet presAssocID="{9118A2AD-CAAC-44B1-888B-F276DA35B51C}" presName="parTx" presStyleLbl="alignNode1" presStyleIdx="1" presStyleCnt="4">
        <dgm:presLayoutVars>
          <dgm:chMax val="0"/>
          <dgm:chPref val="0"/>
        </dgm:presLayoutVars>
      </dgm:prSet>
      <dgm:spPr/>
    </dgm:pt>
    <dgm:pt modelId="{27428A12-CDEC-4E15-B9FC-3314FFBE8EBA}" type="pres">
      <dgm:prSet presAssocID="{9118A2AD-CAAC-44B1-888B-F276DA35B51C}" presName="desTx" presStyleLbl="alignAccFollowNode1" presStyleIdx="1" presStyleCnt="4">
        <dgm:presLayoutVars/>
      </dgm:prSet>
      <dgm:spPr/>
    </dgm:pt>
    <dgm:pt modelId="{AA168EC5-1488-42E2-853B-D2B9526483AA}" type="pres">
      <dgm:prSet presAssocID="{F01DDFAF-D351-414C-B9DD-E92242A71933}" presName="space" presStyleCnt="0"/>
      <dgm:spPr/>
    </dgm:pt>
    <dgm:pt modelId="{51B0DAD1-D43D-4E83-A34F-A4DB67DD8F25}" type="pres">
      <dgm:prSet presAssocID="{CD552A06-8E96-4BD1-9BD9-DDEB9A8A1371}" presName="composite" presStyleCnt="0"/>
      <dgm:spPr/>
    </dgm:pt>
    <dgm:pt modelId="{C9BDC4DB-D8B5-4355-B1E1-008096132BFF}" type="pres">
      <dgm:prSet presAssocID="{CD552A06-8E96-4BD1-9BD9-DDEB9A8A1371}" presName="parTx" presStyleLbl="alignNode1" presStyleIdx="2" presStyleCnt="4">
        <dgm:presLayoutVars>
          <dgm:chMax val="0"/>
          <dgm:chPref val="0"/>
        </dgm:presLayoutVars>
      </dgm:prSet>
      <dgm:spPr/>
    </dgm:pt>
    <dgm:pt modelId="{E82BAC8E-7FB8-44B6-9664-C33C50E467A8}" type="pres">
      <dgm:prSet presAssocID="{CD552A06-8E96-4BD1-9BD9-DDEB9A8A1371}" presName="desTx" presStyleLbl="alignAccFollowNode1" presStyleIdx="2" presStyleCnt="4">
        <dgm:presLayoutVars/>
      </dgm:prSet>
      <dgm:spPr/>
    </dgm:pt>
    <dgm:pt modelId="{D78DED8C-8CA2-4CB6-B58D-9C8ECE3E5650}" type="pres">
      <dgm:prSet presAssocID="{E821A46D-1393-4489-A2D9-47487EA6AC52}" presName="space" presStyleCnt="0"/>
      <dgm:spPr/>
    </dgm:pt>
    <dgm:pt modelId="{98D92FFA-81DE-4EE9-AA82-1D392DB837B0}" type="pres">
      <dgm:prSet presAssocID="{E0A9FBD5-BD56-44EC-9970-E6B51B6ED0C0}" presName="composite" presStyleCnt="0"/>
      <dgm:spPr/>
    </dgm:pt>
    <dgm:pt modelId="{5013AF1B-078E-4C7B-8D32-B06363DC8E59}" type="pres">
      <dgm:prSet presAssocID="{E0A9FBD5-BD56-44EC-9970-E6B51B6ED0C0}" presName="parTx" presStyleLbl="alignNode1" presStyleIdx="3" presStyleCnt="4">
        <dgm:presLayoutVars>
          <dgm:chMax val="0"/>
          <dgm:chPref val="0"/>
        </dgm:presLayoutVars>
      </dgm:prSet>
      <dgm:spPr/>
    </dgm:pt>
    <dgm:pt modelId="{F85DF5F8-AF68-4412-9EF4-28099CBF9BB1}" type="pres">
      <dgm:prSet presAssocID="{E0A9FBD5-BD56-44EC-9970-E6B51B6ED0C0}" presName="desTx" presStyleLbl="alignAccFollowNode1" presStyleIdx="3" presStyleCnt="4">
        <dgm:presLayoutVars/>
      </dgm:prSet>
      <dgm:spPr/>
    </dgm:pt>
  </dgm:ptLst>
  <dgm:cxnLst>
    <dgm:cxn modelId="{4753DA04-6EF6-42FA-AC03-43ABEBC846E8}" srcId="{395BA4DC-11E5-40C9-BBFD-74DA6D9133B2}" destId="{E0A9FBD5-BD56-44EC-9970-E6B51B6ED0C0}" srcOrd="3" destOrd="0" parTransId="{3DCFA29F-7417-4683-A2A0-E9D1C75F5F71}" sibTransId="{53C92677-D37B-4A2B-82F9-5A206D0C933F}"/>
    <dgm:cxn modelId="{4BA81F14-1C11-41D3-9CDF-7542EEA676D1}" srcId="{9118A2AD-CAAC-44B1-888B-F276DA35B51C}" destId="{B22F7332-8E7A-4A6C-9D46-288EFC63531D}" srcOrd="0" destOrd="0" parTransId="{0CB85107-D493-4075-B33F-FB56BF5644EC}" sibTransId="{103D838C-AAFF-49A2-96E5-552A770B7E97}"/>
    <dgm:cxn modelId="{BB51A914-D7CE-4063-A09D-C5683D0D69B5}" srcId="{395BA4DC-11E5-40C9-BBFD-74DA6D9133B2}" destId="{5CE2FC2D-0ADA-453E-9E02-528CEDC9463F}" srcOrd="0" destOrd="0" parTransId="{55145B69-9E0A-4514-8258-FCBC55E4F537}" sibTransId="{E918247F-D24E-4159-808F-DD5EC7C4DD21}"/>
    <dgm:cxn modelId="{A47BB225-EFB5-4875-8838-86EF1146156C}" srcId="{395BA4DC-11E5-40C9-BBFD-74DA6D9133B2}" destId="{CD552A06-8E96-4BD1-9BD9-DDEB9A8A1371}" srcOrd="2" destOrd="0" parTransId="{47AEA9DB-6469-4A97-8919-A96A2563681E}" sibTransId="{E821A46D-1393-4489-A2D9-47487EA6AC52}"/>
    <dgm:cxn modelId="{B8B2F037-72F1-4544-8A4E-5CF6EAA4D645}" srcId="{E0A9FBD5-BD56-44EC-9970-E6B51B6ED0C0}" destId="{CB30A7D4-06CD-4DB1-9FC3-4FDAF753AABA}" srcOrd="0" destOrd="0" parTransId="{BE123B81-014C-47D4-81FF-D5D8BD98E3DC}" sibTransId="{C7A344B7-C175-409A-8259-19C125A7F0AC}"/>
    <dgm:cxn modelId="{15DE524F-0ADD-4ECD-9955-EF397E50F0C6}" srcId="{395BA4DC-11E5-40C9-BBFD-74DA6D9133B2}" destId="{9118A2AD-CAAC-44B1-888B-F276DA35B51C}" srcOrd="1" destOrd="0" parTransId="{B8951DB8-CE62-4B11-8D64-395A0B7D60BB}" sibTransId="{F01DDFAF-D351-414C-B9DD-E92242A71933}"/>
    <dgm:cxn modelId="{E29B8B6F-E73B-4F63-BF1C-51EA76D5E155}" type="presOf" srcId="{B22F7332-8E7A-4A6C-9D46-288EFC63531D}" destId="{27428A12-CDEC-4E15-B9FC-3314FFBE8EBA}" srcOrd="0" destOrd="0" presId="urn:microsoft.com/office/officeart/2016/7/layout/HorizontalActionList"/>
    <dgm:cxn modelId="{C53D667F-715E-4DB2-9C2D-F46B0047A9FF}" srcId="{5CE2FC2D-0ADA-453E-9E02-528CEDC9463F}" destId="{299290B6-5A98-4EEE-8C1C-0FF7182EBD8E}" srcOrd="0" destOrd="0" parTransId="{8B3623CB-998C-4528-9EAB-782994807321}" sibTransId="{CEE544EE-6C54-4ECA-AF72-65818972411E}"/>
    <dgm:cxn modelId="{FB18EF7F-3294-4DB0-8120-8C381C0BCEC8}" type="presOf" srcId="{CB30A7D4-06CD-4DB1-9FC3-4FDAF753AABA}" destId="{F85DF5F8-AF68-4412-9EF4-28099CBF9BB1}" srcOrd="0" destOrd="0" presId="urn:microsoft.com/office/officeart/2016/7/layout/HorizontalActionList"/>
    <dgm:cxn modelId="{98A60780-DC3C-4A76-9968-A6E0DF4ED0B6}" type="presOf" srcId="{9118A2AD-CAAC-44B1-888B-F276DA35B51C}" destId="{C3A492A6-A485-4DEF-B599-8A8BCB26082A}" srcOrd="0" destOrd="0" presId="urn:microsoft.com/office/officeart/2016/7/layout/HorizontalActionList"/>
    <dgm:cxn modelId="{F454A29B-E9D1-413D-8949-88D5BA09A6B4}" type="presOf" srcId="{395BA4DC-11E5-40C9-BBFD-74DA6D9133B2}" destId="{BEA1A72B-51BA-49E1-9318-A15BFD4A2DCD}" srcOrd="0" destOrd="0" presId="urn:microsoft.com/office/officeart/2016/7/layout/HorizontalActionList"/>
    <dgm:cxn modelId="{5D6027BB-F122-4030-9798-3C3300C8B219}" type="presOf" srcId="{5CE2FC2D-0ADA-453E-9E02-528CEDC9463F}" destId="{35D4F4AB-A132-49BF-B6AC-9177B1C55458}" srcOrd="0" destOrd="0" presId="urn:microsoft.com/office/officeart/2016/7/layout/HorizontalActionList"/>
    <dgm:cxn modelId="{50C252C9-5DDA-4187-B6F3-D7045FFBBCC3}" type="presOf" srcId="{E0A9FBD5-BD56-44EC-9970-E6B51B6ED0C0}" destId="{5013AF1B-078E-4C7B-8D32-B06363DC8E59}" srcOrd="0" destOrd="0" presId="urn:microsoft.com/office/officeart/2016/7/layout/HorizontalActionList"/>
    <dgm:cxn modelId="{3ACC93D3-4AB8-433D-91AC-1A1298905BB3}" type="presOf" srcId="{CD552A06-8E96-4BD1-9BD9-DDEB9A8A1371}" destId="{C9BDC4DB-D8B5-4355-B1E1-008096132BFF}" srcOrd="0" destOrd="0" presId="urn:microsoft.com/office/officeart/2016/7/layout/HorizontalActionList"/>
    <dgm:cxn modelId="{39FDC4D4-8A55-4FF2-ABFC-38D8B6E0DFDF}" type="presOf" srcId="{00037151-22A3-40C9-8E40-74BC8F2DB4EB}" destId="{E82BAC8E-7FB8-44B6-9664-C33C50E467A8}" srcOrd="0" destOrd="0" presId="urn:microsoft.com/office/officeart/2016/7/layout/HorizontalActionList"/>
    <dgm:cxn modelId="{D1CCD8D7-383B-4714-AC25-CAC30E148C25}" srcId="{CD552A06-8E96-4BD1-9BD9-DDEB9A8A1371}" destId="{00037151-22A3-40C9-8E40-74BC8F2DB4EB}" srcOrd="0" destOrd="0" parTransId="{AF6677D9-678D-41CD-863E-2CA5F157B35F}" sibTransId="{E57C8DFF-0872-44C2-A9BF-A65ABEAF9736}"/>
    <dgm:cxn modelId="{1E2B45F8-858D-419E-A373-68EF916C9555}" type="presOf" srcId="{299290B6-5A98-4EEE-8C1C-0FF7182EBD8E}" destId="{998597ED-9D22-44DB-82E2-98C9EFE80446}" srcOrd="0" destOrd="0" presId="urn:microsoft.com/office/officeart/2016/7/layout/HorizontalActionList"/>
    <dgm:cxn modelId="{5D643D35-DD01-4DB5-A540-6F54F9E26D9B}" type="presParOf" srcId="{BEA1A72B-51BA-49E1-9318-A15BFD4A2DCD}" destId="{DC6690F1-5C88-4E2A-9A9F-258E6A3B2246}" srcOrd="0" destOrd="0" presId="urn:microsoft.com/office/officeart/2016/7/layout/HorizontalActionList"/>
    <dgm:cxn modelId="{E17708DE-8B0C-491A-A6A5-21F1A2ACFEB7}" type="presParOf" srcId="{DC6690F1-5C88-4E2A-9A9F-258E6A3B2246}" destId="{35D4F4AB-A132-49BF-B6AC-9177B1C55458}" srcOrd="0" destOrd="0" presId="urn:microsoft.com/office/officeart/2016/7/layout/HorizontalActionList"/>
    <dgm:cxn modelId="{BBA0ECAA-2F36-4CAA-BD2C-64C94871B002}" type="presParOf" srcId="{DC6690F1-5C88-4E2A-9A9F-258E6A3B2246}" destId="{998597ED-9D22-44DB-82E2-98C9EFE80446}" srcOrd="1" destOrd="0" presId="urn:microsoft.com/office/officeart/2016/7/layout/HorizontalActionList"/>
    <dgm:cxn modelId="{76214FAA-0F07-4E42-B432-647746D401C5}" type="presParOf" srcId="{BEA1A72B-51BA-49E1-9318-A15BFD4A2DCD}" destId="{7976E041-0C0A-4891-9B66-EE652D6E1B0F}" srcOrd="1" destOrd="0" presId="urn:microsoft.com/office/officeart/2016/7/layout/HorizontalActionList"/>
    <dgm:cxn modelId="{D669EEA1-E01D-43B6-B30B-2A5CDEF45479}" type="presParOf" srcId="{BEA1A72B-51BA-49E1-9318-A15BFD4A2DCD}" destId="{4C45723C-F120-40EF-B93F-6114C2201C60}" srcOrd="2" destOrd="0" presId="urn:microsoft.com/office/officeart/2016/7/layout/HorizontalActionList"/>
    <dgm:cxn modelId="{8905A478-E713-4124-85CA-32A2DD61E9C7}" type="presParOf" srcId="{4C45723C-F120-40EF-B93F-6114C2201C60}" destId="{C3A492A6-A485-4DEF-B599-8A8BCB26082A}" srcOrd="0" destOrd="0" presId="urn:microsoft.com/office/officeart/2016/7/layout/HorizontalActionList"/>
    <dgm:cxn modelId="{AB5C5568-FB48-4674-BDAB-0091311635E0}" type="presParOf" srcId="{4C45723C-F120-40EF-B93F-6114C2201C60}" destId="{27428A12-CDEC-4E15-B9FC-3314FFBE8EBA}" srcOrd="1" destOrd="0" presId="urn:microsoft.com/office/officeart/2016/7/layout/HorizontalActionList"/>
    <dgm:cxn modelId="{E0D95220-E834-4911-82F7-D9C146E0700C}" type="presParOf" srcId="{BEA1A72B-51BA-49E1-9318-A15BFD4A2DCD}" destId="{AA168EC5-1488-42E2-853B-D2B9526483AA}" srcOrd="3" destOrd="0" presId="urn:microsoft.com/office/officeart/2016/7/layout/HorizontalActionList"/>
    <dgm:cxn modelId="{5EBB6504-D65F-48C2-A716-36D55262BFA3}" type="presParOf" srcId="{BEA1A72B-51BA-49E1-9318-A15BFD4A2DCD}" destId="{51B0DAD1-D43D-4E83-A34F-A4DB67DD8F25}" srcOrd="4" destOrd="0" presId="urn:microsoft.com/office/officeart/2016/7/layout/HorizontalActionList"/>
    <dgm:cxn modelId="{83B21CA4-C241-465D-98A5-4C2178267D5D}" type="presParOf" srcId="{51B0DAD1-D43D-4E83-A34F-A4DB67DD8F25}" destId="{C9BDC4DB-D8B5-4355-B1E1-008096132BFF}" srcOrd="0" destOrd="0" presId="urn:microsoft.com/office/officeart/2016/7/layout/HorizontalActionList"/>
    <dgm:cxn modelId="{20CC48D0-1229-4AA4-8575-81F3B3BA3DA2}" type="presParOf" srcId="{51B0DAD1-D43D-4E83-A34F-A4DB67DD8F25}" destId="{E82BAC8E-7FB8-44B6-9664-C33C50E467A8}" srcOrd="1" destOrd="0" presId="urn:microsoft.com/office/officeart/2016/7/layout/HorizontalActionList"/>
    <dgm:cxn modelId="{6091C6B0-E660-4D4B-AD92-9B12FDB7552F}" type="presParOf" srcId="{BEA1A72B-51BA-49E1-9318-A15BFD4A2DCD}" destId="{D78DED8C-8CA2-4CB6-B58D-9C8ECE3E5650}" srcOrd="5" destOrd="0" presId="urn:microsoft.com/office/officeart/2016/7/layout/HorizontalActionList"/>
    <dgm:cxn modelId="{B5004728-BB49-4863-842A-D77976DE2C52}" type="presParOf" srcId="{BEA1A72B-51BA-49E1-9318-A15BFD4A2DCD}" destId="{98D92FFA-81DE-4EE9-AA82-1D392DB837B0}" srcOrd="6" destOrd="0" presId="urn:microsoft.com/office/officeart/2016/7/layout/HorizontalActionList"/>
    <dgm:cxn modelId="{3C996A99-2145-4E98-ABE5-6B8E2535B34D}" type="presParOf" srcId="{98D92FFA-81DE-4EE9-AA82-1D392DB837B0}" destId="{5013AF1B-078E-4C7B-8D32-B06363DC8E59}" srcOrd="0" destOrd="0" presId="urn:microsoft.com/office/officeart/2016/7/layout/HorizontalActionList"/>
    <dgm:cxn modelId="{976AA727-F76D-44B5-AB7A-BF59EBB2A545}" type="presParOf" srcId="{98D92FFA-81DE-4EE9-AA82-1D392DB837B0}" destId="{F85DF5F8-AF68-4412-9EF4-28099CBF9BB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804C1-4DE0-4D8D-A633-7A335B86F0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AF543D-88FB-4491-BDD5-AA4E7231F5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Med Tracker is a comprehensive solution to common health management challenges.</a:t>
          </a:r>
        </a:p>
      </dgm:t>
    </dgm:pt>
    <dgm:pt modelId="{DB5A747C-C245-4BA5-886C-3144BA6110DC}" type="parTrans" cxnId="{22E12D65-D018-4BBF-959A-DA9AF8555FF9}">
      <dgm:prSet/>
      <dgm:spPr/>
      <dgm:t>
        <a:bodyPr/>
        <a:lstStyle/>
        <a:p>
          <a:endParaRPr lang="en-IN"/>
        </a:p>
      </dgm:t>
    </dgm:pt>
    <dgm:pt modelId="{E8F9A98F-CF2A-4096-8113-5A36FFB238EF}" type="sibTrans" cxnId="{22E12D65-D018-4BBF-959A-DA9AF8555FF9}">
      <dgm:prSet/>
      <dgm:spPr/>
      <dgm:t>
        <a:bodyPr/>
        <a:lstStyle/>
        <a:p>
          <a:endParaRPr lang="en-IN"/>
        </a:p>
      </dgm:t>
    </dgm:pt>
    <dgm:pt modelId="{EA638B94-B2AF-4611-929B-7619D2D16C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By combining medication reminders, prescription management, and dietary tracking, the app empowers users to take control of their health.</a:t>
          </a:r>
        </a:p>
      </dgm:t>
    </dgm:pt>
    <dgm:pt modelId="{78CE562C-8182-48D5-87D0-9E27352580F2}" type="parTrans" cxnId="{E8ADDE21-325A-4017-BB89-0A37079C72C8}">
      <dgm:prSet/>
      <dgm:spPr/>
      <dgm:t>
        <a:bodyPr/>
        <a:lstStyle/>
        <a:p>
          <a:endParaRPr lang="en-IN"/>
        </a:p>
      </dgm:t>
    </dgm:pt>
    <dgm:pt modelId="{43145B3E-6C9F-4A2F-958A-3AA4B84B4377}" type="sibTrans" cxnId="{E8ADDE21-325A-4017-BB89-0A37079C72C8}">
      <dgm:prSet/>
      <dgm:spPr/>
      <dgm:t>
        <a:bodyPr/>
        <a:lstStyle/>
        <a:p>
          <a:endParaRPr lang="en-IN"/>
        </a:p>
      </dgm:t>
    </dgm:pt>
    <dgm:pt modelId="{FF8BCB7B-F7A0-40DD-8C04-A995DD782B2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With continuous improvements and user feedback, Med Tracker has the potential to revolutionize personal healthcare management.</a:t>
          </a:r>
        </a:p>
      </dgm:t>
    </dgm:pt>
    <dgm:pt modelId="{E1F87955-7CF8-4ABE-9CB9-8A086F603476}" type="parTrans" cxnId="{4003398C-8E42-4038-9FFE-65F93DF66D28}">
      <dgm:prSet/>
      <dgm:spPr/>
      <dgm:t>
        <a:bodyPr/>
        <a:lstStyle/>
        <a:p>
          <a:endParaRPr lang="en-IN"/>
        </a:p>
      </dgm:t>
    </dgm:pt>
    <dgm:pt modelId="{8F5E3957-2515-4C73-9FBB-F3BFF20C7EB6}" type="sibTrans" cxnId="{4003398C-8E42-4038-9FFE-65F93DF66D28}">
      <dgm:prSet/>
      <dgm:spPr/>
      <dgm:t>
        <a:bodyPr/>
        <a:lstStyle/>
        <a:p>
          <a:endParaRPr lang="en-IN"/>
        </a:p>
      </dgm:t>
    </dgm:pt>
    <dgm:pt modelId="{82F5E458-9A85-4286-89A5-5916459AB777}" type="pres">
      <dgm:prSet presAssocID="{9D6804C1-4DE0-4D8D-A633-7A335B86F0DF}" presName="root" presStyleCnt="0">
        <dgm:presLayoutVars>
          <dgm:dir/>
          <dgm:resizeHandles val="exact"/>
        </dgm:presLayoutVars>
      </dgm:prSet>
      <dgm:spPr/>
    </dgm:pt>
    <dgm:pt modelId="{7023C677-EEB3-4FD8-93F4-424795C04B77}" type="pres">
      <dgm:prSet presAssocID="{83AF543D-88FB-4491-BDD5-AA4E7231F5D5}" presName="compNode" presStyleCnt="0"/>
      <dgm:spPr/>
    </dgm:pt>
    <dgm:pt modelId="{222EFCA2-07C2-4F51-9AED-A4BB532A2C22}" type="pres">
      <dgm:prSet presAssocID="{83AF543D-88FB-4491-BDD5-AA4E7231F5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40A2B13-6294-404B-A676-04DCE90B687A}" type="pres">
      <dgm:prSet presAssocID="{83AF543D-88FB-4491-BDD5-AA4E7231F5D5}" presName="spaceRect" presStyleCnt="0"/>
      <dgm:spPr/>
    </dgm:pt>
    <dgm:pt modelId="{BC134623-F468-43F5-887A-017A671D137B}" type="pres">
      <dgm:prSet presAssocID="{83AF543D-88FB-4491-BDD5-AA4E7231F5D5}" presName="textRect" presStyleLbl="revTx" presStyleIdx="0" presStyleCnt="3">
        <dgm:presLayoutVars>
          <dgm:chMax val="1"/>
          <dgm:chPref val="1"/>
        </dgm:presLayoutVars>
      </dgm:prSet>
      <dgm:spPr/>
    </dgm:pt>
    <dgm:pt modelId="{51043184-A8B3-417B-B9C4-5E6D7C40ABAE}" type="pres">
      <dgm:prSet presAssocID="{E8F9A98F-CF2A-4096-8113-5A36FFB238EF}" presName="sibTrans" presStyleCnt="0"/>
      <dgm:spPr/>
    </dgm:pt>
    <dgm:pt modelId="{55AA410F-596D-4912-8520-42A6976B3AF9}" type="pres">
      <dgm:prSet presAssocID="{EA638B94-B2AF-4611-929B-7619D2D16CC4}" presName="compNode" presStyleCnt="0"/>
      <dgm:spPr/>
    </dgm:pt>
    <dgm:pt modelId="{3FD3AC86-3D2A-4CA7-93EC-099787AD5018}" type="pres">
      <dgm:prSet presAssocID="{EA638B94-B2AF-4611-929B-7619D2D16C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620B9165-94C2-476B-96AF-CCA933687B4B}" type="pres">
      <dgm:prSet presAssocID="{EA638B94-B2AF-4611-929B-7619D2D16CC4}" presName="spaceRect" presStyleCnt="0"/>
      <dgm:spPr/>
    </dgm:pt>
    <dgm:pt modelId="{4CE4A685-F6E9-44B5-B8C0-7A0F6691CD8C}" type="pres">
      <dgm:prSet presAssocID="{EA638B94-B2AF-4611-929B-7619D2D16CC4}" presName="textRect" presStyleLbl="revTx" presStyleIdx="1" presStyleCnt="3">
        <dgm:presLayoutVars>
          <dgm:chMax val="1"/>
          <dgm:chPref val="1"/>
        </dgm:presLayoutVars>
      </dgm:prSet>
      <dgm:spPr/>
    </dgm:pt>
    <dgm:pt modelId="{7AF00616-72F2-4D3B-8AD8-D227C2101C6E}" type="pres">
      <dgm:prSet presAssocID="{43145B3E-6C9F-4A2F-958A-3AA4B84B4377}" presName="sibTrans" presStyleCnt="0"/>
      <dgm:spPr/>
    </dgm:pt>
    <dgm:pt modelId="{483600B4-042D-456B-8A1C-2D220E3ABA45}" type="pres">
      <dgm:prSet presAssocID="{FF8BCB7B-F7A0-40DD-8C04-A995DD782B20}" presName="compNode" presStyleCnt="0"/>
      <dgm:spPr/>
    </dgm:pt>
    <dgm:pt modelId="{6A1E1E01-4F57-4D7C-87CF-7E3A314A7B92}" type="pres">
      <dgm:prSet presAssocID="{FF8BCB7B-F7A0-40DD-8C04-A995DD782B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337B6779-756D-4792-8A51-5E7DA0879D07}" type="pres">
      <dgm:prSet presAssocID="{FF8BCB7B-F7A0-40DD-8C04-A995DD782B20}" presName="spaceRect" presStyleCnt="0"/>
      <dgm:spPr/>
    </dgm:pt>
    <dgm:pt modelId="{E046924D-8088-415F-9EA9-E8071B62B70E}" type="pres">
      <dgm:prSet presAssocID="{FF8BCB7B-F7A0-40DD-8C04-A995DD782B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B0FA12-E428-4554-A644-1D6690309F8D}" type="presOf" srcId="{9D6804C1-4DE0-4D8D-A633-7A335B86F0DF}" destId="{82F5E458-9A85-4286-89A5-5916459AB777}" srcOrd="0" destOrd="0" presId="urn:microsoft.com/office/officeart/2018/2/layout/IconLabelList"/>
    <dgm:cxn modelId="{E8ADDE21-325A-4017-BB89-0A37079C72C8}" srcId="{9D6804C1-4DE0-4D8D-A633-7A335B86F0DF}" destId="{EA638B94-B2AF-4611-929B-7619D2D16CC4}" srcOrd="1" destOrd="0" parTransId="{78CE562C-8182-48D5-87D0-9E27352580F2}" sibTransId="{43145B3E-6C9F-4A2F-958A-3AA4B84B4377}"/>
    <dgm:cxn modelId="{26AB382B-B4C0-4D8C-892E-71A14EC76DA7}" type="presOf" srcId="{EA638B94-B2AF-4611-929B-7619D2D16CC4}" destId="{4CE4A685-F6E9-44B5-B8C0-7A0F6691CD8C}" srcOrd="0" destOrd="0" presId="urn:microsoft.com/office/officeart/2018/2/layout/IconLabelList"/>
    <dgm:cxn modelId="{22E12D65-D018-4BBF-959A-DA9AF8555FF9}" srcId="{9D6804C1-4DE0-4D8D-A633-7A335B86F0DF}" destId="{83AF543D-88FB-4491-BDD5-AA4E7231F5D5}" srcOrd="0" destOrd="0" parTransId="{DB5A747C-C245-4BA5-886C-3144BA6110DC}" sibTransId="{E8F9A98F-CF2A-4096-8113-5A36FFB238EF}"/>
    <dgm:cxn modelId="{4003398C-8E42-4038-9FFE-65F93DF66D28}" srcId="{9D6804C1-4DE0-4D8D-A633-7A335B86F0DF}" destId="{FF8BCB7B-F7A0-40DD-8C04-A995DD782B20}" srcOrd="2" destOrd="0" parTransId="{E1F87955-7CF8-4ABE-9CB9-8A086F603476}" sibTransId="{8F5E3957-2515-4C73-9FBB-F3BFF20C7EB6}"/>
    <dgm:cxn modelId="{9BC865E8-E469-4238-BAA8-58BFC2CEE52E}" type="presOf" srcId="{83AF543D-88FB-4491-BDD5-AA4E7231F5D5}" destId="{BC134623-F468-43F5-887A-017A671D137B}" srcOrd="0" destOrd="0" presId="urn:microsoft.com/office/officeart/2018/2/layout/IconLabelList"/>
    <dgm:cxn modelId="{C22E7BFC-BB0D-43B3-8B37-AD59C0C1323D}" type="presOf" srcId="{FF8BCB7B-F7A0-40DD-8C04-A995DD782B20}" destId="{E046924D-8088-415F-9EA9-E8071B62B70E}" srcOrd="0" destOrd="0" presId="urn:microsoft.com/office/officeart/2018/2/layout/IconLabelList"/>
    <dgm:cxn modelId="{B54D00F5-0F59-4643-B0AF-B036B2970C50}" type="presParOf" srcId="{82F5E458-9A85-4286-89A5-5916459AB777}" destId="{7023C677-EEB3-4FD8-93F4-424795C04B77}" srcOrd="0" destOrd="0" presId="urn:microsoft.com/office/officeart/2018/2/layout/IconLabelList"/>
    <dgm:cxn modelId="{B184CF8B-56E2-4054-8360-0DCC575BD2C2}" type="presParOf" srcId="{7023C677-EEB3-4FD8-93F4-424795C04B77}" destId="{222EFCA2-07C2-4F51-9AED-A4BB532A2C22}" srcOrd="0" destOrd="0" presId="urn:microsoft.com/office/officeart/2018/2/layout/IconLabelList"/>
    <dgm:cxn modelId="{3FBD489C-FE88-4C86-9C68-A2C95AD12192}" type="presParOf" srcId="{7023C677-EEB3-4FD8-93F4-424795C04B77}" destId="{C40A2B13-6294-404B-A676-04DCE90B687A}" srcOrd="1" destOrd="0" presId="urn:microsoft.com/office/officeart/2018/2/layout/IconLabelList"/>
    <dgm:cxn modelId="{6FB8FE76-13D5-4001-B0D6-789C4618FC47}" type="presParOf" srcId="{7023C677-EEB3-4FD8-93F4-424795C04B77}" destId="{BC134623-F468-43F5-887A-017A671D137B}" srcOrd="2" destOrd="0" presId="urn:microsoft.com/office/officeart/2018/2/layout/IconLabelList"/>
    <dgm:cxn modelId="{EE035F99-E5AA-4EBC-9089-E1B26EBBD970}" type="presParOf" srcId="{82F5E458-9A85-4286-89A5-5916459AB777}" destId="{51043184-A8B3-417B-B9C4-5E6D7C40ABAE}" srcOrd="1" destOrd="0" presId="urn:microsoft.com/office/officeart/2018/2/layout/IconLabelList"/>
    <dgm:cxn modelId="{D92C6D81-BD77-4CD6-BAB6-FF196A5943A0}" type="presParOf" srcId="{82F5E458-9A85-4286-89A5-5916459AB777}" destId="{55AA410F-596D-4912-8520-42A6976B3AF9}" srcOrd="2" destOrd="0" presId="urn:microsoft.com/office/officeart/2018/2/layout/IconLabelList"/>
    <dgm:cxn modelId="{7CF7A8E3-34A8-4B58-A03B-7BCCDA1982F5}" type="presParOf" srcId="{55AA410F-596D-4912-8520-42A6976B3AF9}" destId="{3FD3AC86-3D2A-4CA7-93EC-099787AD5018}" srcOrd="0" destOrd="0" presId="urn:microsoft.com/office/officeart/2018/2/layout/IconLabelList"/>
    <dgm:cxn modelId="{2A7453F5-5B1F-4047-AA7D-832393206D6A}" type="presParOf" srcId="{55AA410F-596D-4912-8520-42A6976B3AF9}" destId="{620B9165-94C2-476B-96AF-CCA933687B4B}" srcOrd="1" destOrd="0" presId="urn:microsoft.com/office/officeart/2018/2/layout/IconLabelList"/>
    <dgm:cxn modelId="{FCE4BD57-7747-4353-8B65-B35303CC9E9A}" type="presParOf" srcId="{55AA410F-596D-4912-8520-42A6976B3AF9}" destId="{4CE4A685-F6E9-44B5-B8C0-7A0F6691CD8C}" srcOrd="2" destOrd="0" presId="urn:microsoft.com/office/officeart/2018/2/layout/IconLabelList"/>
    <dgm:cxn modelId="{3D276570-B0CD-4580-9F75-F6D343BCA625}" type="presParOf" srcId="{82F5E458-9A85-4286-89A5-5916459AB777}" destId="{7AF00616-72F2-4D3B-8AD8-D227C2101C6E}" srcOrd="3" destOrd="0" presId="urn:microsoft.com/office/officeart/2018/2/layout/IconLabelList"/>
    <dgm:cxn modelId="{C20A8F97-6B41-4158-8B0A-E6B9C13D8042}" type="presParOf" srcId="{82F5E458-9A85-4286-89A5-5916459AB777}" destId="{483600B4-042D-456B-8A1C-2D220E3ABA45}" srcOrd="4" destOrd="0" presId="urn:microsoft.com/office/officeart/2018/2/layout/IconLabelList"/>
    <dgm:cxn modelId="{D49AF314-26D7-4A31-8C79-1362325AA02F}" type="presParOf" srcId="{483600B4-042D-456B-8A1C-2D220E3ABA45}" destId="{6A1E1E01-4F57-4D7C-87CF-7E3A314A7B92}" srcOrd="0" destOrd="0" presId="urn:microsoft.com/office/officeart/2018/2/layout/IconLabelList"/>
    <dgm:cxn modelId="{83F18244-E37D-47B0-8726-80536A75029B}" type="presParOf" srcId="{483600B4-042D-456B-8A1C-2D220E3ABA45}" destId="{337B6779-756D-4792-8A51-5E7DA0879D07}" srcOrd="1" destOrd="0" presId="urn:microsoft.com/office/officeart/2018/2/layout/IconLabelList"/>
    <dgm:cxn modelId="{DE8874B2-6670-46AD-ACEB-C7E9B226E7B4}" type="presParOf" srcId="{483600B4-042D-456B-8A1C-2D220E3ABA45}" destId="{E046924D-8088-415F-9EA9-E8071B62B70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A65424-B3E6-4FD5-A9AB-CF23E983EE7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795C70-DBB7-414D-A426-5883289E7F93}">
      <dgm:prSet/>
      <dgm:spPr/>
      <dgm:t>
        <a:bodyPr/>
        <a:lstStyle/>
        <a:p>
          <a:r>
            <a:rPr lang="en-US" b="1"/>
            <a:t>Research Papers and Articles:</a:t>
          </a:r>
          <a:endParaRPr lang="en-US"/>
        </a:p>
      </dgm:t>
    </dgm:pt>
    <dgm:pt modelId="{2F6E808C-2A48-408B-9920-C4CB52E96AC8}" type="parTrans" cxnId="{662FBB5E-7227-4543-B89E-7A49D280C11F}">
      <dgm:prSet/>
      <dgm:spPr/>
      <dgm:t>
        <a:bodyPr/>
        <a:lstStyle/>
        <a:p>
          <a:endParaRPr lang="en-US"/>
        </a:p>
      </dgm:t>
    </dgm:pt>
    <dgm:pt modelId="{BE1E50DB-FFA9-4ED1-84F6-FB99599693BD}" type="sibTrans" cxnId="{662FBB5E-7227-4543-B89E-7A49D280C11F}">
      <dgm:prSet/>
      <dgm:spPr/>
      <dgm:t>
        <a:bodyPr/>
        <a:lstStyle/>
        <a:p>
          <a:endParaRPr lang="en-US"/>
        </a:p>
      </dgm:t>
    </dgm:pt>
    <dgm:pt modelId="{D11C24F6-B2AC-4F0C-860F-307977F01E23}">
      <dgm:prSet/>
      <dgm:spPr/>
      <dgm:t>
        <a:bodyPr/>
        <a:lstStyle/>
        <a:p>
          <a:r>
            <a:rPr lang="en-US"/>
            <a:t>Studies on medication adherence and its impact on health outcomes.</a:t>
          </a:r>
        </a:p>
      </dgm:t>
    </dgm:pt>
    <dgm:pt modelId="{42A43E33-6913-4BE0-8B75-30767D769905}" type="parTrans" cxnId="{BE63A0AD-5CC8-4A07-95C4-4CC9075749D2}">
      <dgm:prSet/>
      <dgm:spPr/>
      <dgm:t>
        <a:bodyPr/>
        <a:lstStyle/>
        <a:p>
          <a:endParaRPr lang="en-US"/>
        </a:p>
      </dgm:t>
    </dgm:pt>
    <dgm:pt modelId="{4AF2F6FD-45E4-4A7D-A99B-4061468BA36A}" type="sibTrans" cxnId="{BE63A0AD-5CC8-4A07-95C4-4CC9075749D2}">
      <dgm:prSet/>
      <dgm:spPr/>
      <dgm:t>
        <a:bodyPr/>
        <a:lstStyle/>
        <a:p>
          <a:endParaRPr lang="en-US"/>
        </a:p>
      </dgm:t>
    </dgm:pt>
    <dgm:pt modelId="{B3202CAF-9786-40D5-A557-0C7C2D015A5F}">
      <dgm:prSet/>
      <dgm:spPr/>
      <dgm:t>
        <a:bodyPr/>
        <a:lstStyle/>
        <a:p>
          <a:r>
            <a:rPr lang="en-US"/>
            <a:t>Research on user engagement with health management applications.</a:t>
          </a:r>
        </a:p>
      </dgm:t>
    </dgm:pt>
    <dgm:pt modelId="{19A6EC1C-ED1F-4501-B68B-721216E63701}" type="parTrans" cxnId="{2B6D03FD-738A-4BAF-8D2F-364203E4AB62}">
      <dgm:prSet/>
      <dgm:spPr/>
      <dgm:t>
        <a:bodyPr/>
        <a:lstStyle/>
        <a:p>
          <a:endParaRPr lang="en-US"/>
        </a:p>
      </dgm:t>
    </dgm:pt>
    <dgm:pt modelId="{0A68D61C-0244-4454-AB2E-D0F43073E28E}" type="sibTrans" cxnId="{2B6D03FD-738A-4BAF-8D2F-364203E4AB62}">
      <dgm:prSet/>
      <dgm:spPr/>
      <dgm:t>
        <a:bodyPr/>
        <a:lstStyle/>
        <a:p>
          <a:endParaRPr lang="en-US"/>
        </a:p>
      </dgm:t>
    </dgm:pt>
    <dgm:pt modelId="{D9EA98CB-171E-4512-88B4-54B552EB8E4D}">
      <dgm:prSet/>
      <dgm:spPr/>
      <dgm:t>
        <a:bodyPr/>
        <a:lstStyle/>
        <a:p>
          <a:r>
            <a:rPr lang="en-US" b="1"/>
            <a:t>Technologies Used:</a:t>
          </a:r>
          <a:endParaRPr lang="en-US"/>
        </a:p>
      </dgm:t>
    </dgm:pt>
    <dgm:pt modelId="{05376283-264A-4AF2-83B6-B83A66971F20}" type="parTrans" cxnId="{657BA142-5D21-4440-83A1-E1A895F6CC91}">
      <dgm:prSet/>
      <dgm:spPr/>
      <dgm:t>
        <a:bodyPr/>
        <a:lstStyle/>
        <a:p>
          <a:endParaRPr lang="en-US"/>
        </a:p>
      </dgm:t>
    </dgm:pt>
    <dgm:pt modelId="{672FEB05-D47F-46E8-AF33-C260AA28502C}" type="sibTrans" cxnId="{657BA142-5D21-4440-83A1-E1A895F6CC91}">
      <dgm:prSet/>
      <dgm:spPr/>
      <dgm:t>
        <a:bodyPr/>
        <a:lstStyle/>
        <a:p>
          <a:endParaRPr lang="en-US"/>
        </a:p>
      </dgm:t>
    </dgm:pt>
    <dgm:pt modelId="{85D6B80D-456E-4A2D-B878-FC98F6BE8570}">
      <dgm:prSet/>
      <dgm:spPr/>
      <dgm:t>
        <a:bodyPr/>
        <a:lstStyle/>
        <a:p>
          <a:r>
            <a:rPr lang="en-US"/>
            <a:t>Documentation for HTML, CSS, JavaScript, Python, and database management systems.</a:t>
          </a:r>
        </a:p>
      </dgm:t>
    </dgm:pt>
    <dgm:pt modelId="{DDBF669F-466E-42C0-BF92-A32266803F0A}" type="parTrans" cxnId="{9E88D55B-A792-48BE-AD82-03FDC6FB20AA}">
      <dgm:prSet/>
      <dgm:spPr/>
      <dgm:t>
        <a:bodyPr/>
        <a:lstStyle/>
        <a:p>
          <a:endParaRPr lang="en-US"/>
        </a:p>
      </dgm:t>
    </dgm:pt>
    <dgm:pt modelId="{3847C799-2E96-4345-8A7A-F608CF578414}" type="sibTrans" cxnId="{9E88D55B-A792-48BE-AD82-03FDC6FB20AA}">
      <dgm:prSet/>
      <dgm:spPr/>
      <dgm:t>
        <a:bodyPr/>
        <a:lstStyle/>
        <a:p>
          <a:endParaRPr lang="en-US"/>
        </a:p>
      </dgm:t>
    </dgm:pt>
    <dgm:pt modelId="{9CD97F1A-017C-43C2-ACE5-B5F4E2584D8F}">
      <dgm:prSet/>
      <dgm:spPr/>
      <dgm:t>
        <a:bodyPr/>
        <a:lstStyle/>
        <a:p>
          <a:r>
            <a:rPr lang="en-US" b="1"/>
            <a:t>Acknowledgements:</a:t>
          </a:r>
          <a:endParaRPr lang="en-US"/>
        </a:p>
      </dgm:t>
    </dgm:pt>
    <dgm:pt modelId="{29DA5DC5-A854-493B-AAD0-58C8F040F627}" type="parTrans" cxnId="{7A775EB4-167F-4C50-A2A9-0B87ADEDA971}">
      <dgm:prSet/>
      <dgm:spPr/>
      <dgm:t>
        <a:bodyPr/>
        <a:lstStyle/>
        <a:p>
          <a:endParaRPr lang="en-US"/>
        </a:p>
      </dgm:t>
    </dgm:pt>
    <dgm:pt modelId="{266CC10A-4888-4CF7-9F0C-1F1622C6E650}" type="sibTrans" cxnId="{7A775EB4-167F-4C50-A2A9-0B87ADEDA971}">
      <dgm:prSet/>
      <dgm:spPr/>
      <dgm:t>
        <a:bodyPr/>
        <a:lstStyle/>
        <a:p>
          <a:endParaRPr lang="en-US"/>
        </a:p>
      </dgm:t>
    </dgm:pt>
    <dgm:pt modelId="{260755EF-1589-49B6-8F21-4694E6C539E7}">
      <dgm:prSet/>
      <dgm:spPr/>
      <dgm:t>
        <a:bodyPr/>
        <a:lstStyle/>
        <a:p>
          <a:r>
            <a:rPr lang="en-US"/>
            <a:t>Feedback from initial project mentors and users.</a:t>
          </a:r>
        </a:p>
      </dgm:t>
    </dgm:pt>
    <dgm:pt modelId="{109D51D8-6EF5-413E-A5A3-2056F5905A42}" type="parTrans" cxnId="{66FE3071-8C25-4B1C-AD60-122428355D09}">
      <dgm:prSet/>
      <dgm:spPr/>
      <dgm:t>
        <a:bodyPr/>
        <a:lstStyle/>
        <a:p>
          <a:endParaRPr lang="en-US"/>
        </a:p>
      </dgm:t>
    </dgm:pt>
    <dgm:pt modelId="{A2F34767-FCC9-4696-B6C7-FA4A3E42D9C6}" type="sibTrans" cxnId="{66FE3071-8C25-4B1C-AD60-122428355D09}">
      <dgm:prSet/>
      <dgm:spPr/>
      <dgm:t>
        <a:bodyPr/>
        <a:lstStyle/>
        <a:p>
          <a:endParaRPr lang="en-US"/>
        </a:p>
      </dgm:t>
    </dgm:pt>
    <dgm:pt modelId="{F06593B7-512C-4EC2-B6E3-15E630F5CC80}" type="pres">
      <dgm:prSet presAssocID="{C5A65424-B3E6-4FD5-A9AB-CF23E983EE7D}" presName="vert0" presStyleCnt="0">
        <dgm:presLayoutVars>
          <dgm:dir/>
          <dgm:animOne val="branch"/>
          <dgm:animLvl val="lvl"/>
        </dgm:presLayoutVars>
      </dgm:prSet>
      <dgm:spPr/>
    </dgm:pt>
    <dgm:pt modelId="{CD4E86F6-F381-411A-95CB-E42E8E5F0561}" type="pres">
      <dgm:prSet presAssocID="{57795C70-DBB7-414D-A426-5883289E7F93}" presName="thickLine" presStyleLbl="alignNode1" presStyleIdx="0" presStyleCnt="7"/>
      <dgm:spPr/>
    </dgm:pt>
    <dgm:pt modelId="{0104A2A2-5FED-477F-B2F8-8416EBC56AE5}" type="pres">
      <dgm:prSet presAssocID="{57795C70-DBB7-414D-A426-5883289E7F93}" presName="horz1" presStyleCnt="0"/>
      <dgm:spPr/>
    </dgm:pt>
    <dgm:pt modelId="{1EE3A4F6-6B16-4BB1-8ECB-DF422385BE7E}" type="pres">
      <dgm:prSet presAssocID="{57795C70-DBB7-414D-A426-5883289E7F93}" presName="tx1" presStyleLbl="revTx" presStyleIdx="0" presStyleCnt="7"/>
      <dgm:spPr/>
    </dgm:pt>
    <dgm:pt modelId="{712C1282-C1F9-433B-BF0C-BADD40D91E7D}" type="pres">
      <dgm:prSet presAssocID="{57795C70-DBB7-414D-A426-5883289E7F93}" presName="vert1" presStyleCnt="0"/>
      <dgm:spPr/>
    </dgm:pt>
    <dgm:pt modelId="{C160362F-D3D9-478E-8BB2-C8796EDE6AD4}" type="pres">
      <dgm:prSet presAssocID="{D11C24F6-B2AC-4F0C-860F-307977F01E23}" presName="thickLine" presStyleLbl="alignNode1" presStyleIdx="1" presStyleCnt="7"/>
      <dgm:spPr/>
    </dgm:pt>
    <dgm:pt modelId="{11A70A89-323F-465A-B4DD-041570D1D2E8}" type="pres">
      <dgm:prSet presAssocID="{D11C24F6-B2AC-4F0C-860F-307977F01E23}" presName="horz1" presStyleCnt="0"/>
      <dgm:spPr/>
    </dgm:pt>
    <dgm:pt modelId="{F687EAF2-BF31-45DD-A374-104A118B226C}" type="pres">
      <dgm:prSet presAssocID="{D11C24F6-B2AC-4F0C-860F-307977F01E23}" presName="tx1" presStyleLbl="revTx" presStyleIdx="1" presStyleCnt="7"/>
      <dgm:spPr/>
    </dgm:pt>
    <dgm:pt modelId="{6AFD2B36-01F0-47AC-817C-F2E7025F7ADF}" type="pres">
      <dgm:prSet presAssocID="{D11C24F6-B2AC-4F0C-860F-307977F01E23}" presName="vert1" presStyleCnt="0"/>
      <dgm:spPr/>
    </dgm:pt>
    <dgm:pt modelId="{76CF5E39-2DB9-43A3-B9D8-85C8A4BF51FA}" type="pres">
      <dgm:prSet presAssocID="{B3202CAF-9786-40D5-A557-0C7C2D015A5F}" presName="thickLine" presStyleLbl="alignNode1" presStyleIdx="2" presStyleCnt="7"/>
      <dgm:spPr/>
    </dgm:pt>
    <dgm:pt modelId="{B3F6E015-61BA-474D-AACC-D25E9F857319}" type="pres">
      <dgm:prSet presAssocID="{B3202CAF-9786-40D5-A557-0C7C2D015A5F}" presName="horz1" presStyleCnt="0"/>
      <dgm:spPr/>
    </dgm:pt>
    <dgm:pt modelId="{A7E31C2C-9B55-4236-B427-1C0C71D08527}" type="pres">
      <dgm:prSet presAssocID="{B3202CAF-9786-40D5-A557-0C7C2D015A5F}" presName="tx1" presStyleLbl="revTx" presStyleIdx="2" presStyleCnt="7"/>
      <dgm:spPr/>
    </dgm:pt>
    <dgm:pt modelId="{C4C25558-10BE-4BAC-87FF-CB728C1531CA}" type="pres">
      <dgm:prSet presAssocID="{B3202CAF-9786-40D5-A557-0C7C2D015A5F}" presName="vert1" presStyleCnt="0"/>
      <dgm:spPr/>
    </dgm:pt>
    <dgm:pt modelId="{3BF4AC70-5088-4507-9551-9AED907D7B08}" type="pres">
      <dgm:prSet presAssocID="{D9EA98CB-171E-4512-88B4-54B552EB8E4D}" presName="thickLine" presStyleLbl="alignNode1" presStyleIdx="3" presStyleCnt="7"/>
      <dgm:spPr/>
    </dgm:pt>
    <dgm:pt modelId="{CEFFBC3F-23CF-4512-B481-6B986A635AC0}" type="pres">
      <dgm:prSet presAssocID="{D9EA98CB-171E-4512-88B4-54B552EB8E4D}" presName="horz1" presStyleCnt="0"/>
      <dgm:spPr/>
    </dgm:pt>
    <dgm:pt modelId="{D1EC2C92-C3B4-4746-88D4-F7FD24CD3741}" type="pres">
      <dgm:prSet presAssocID="{D9EA98CB-171E-4512-88B4-54B552EB8E4D}" presName="tx1" presStyleLbl="revTx" presStyleIdx="3" presStyleCnt="7"/>
      <dgm:spPr/>
    </dgm:pt>
    <dgm:pt modelId="{290DB8DC-31BE-4731-84F3-F74B1E8DF0B0}" type="pres">
      <dgm:prSet presAssocID="{D9EA98CB-171E-4512-88B4-54B552EB8E4D}" presName="vert1" presStyleCnt="0"/>
      <dgm:spPr/>
    </dgm:pt>
    <dgm:pt modelId="{65AEEE37-8592-4B92-BD82-3377F1017DAD}" type="pres">
      <dgm:prSet presAssocID="{85D6B80D-456E-4A2D-B878-FC98F6BE8570}" presName="thickLine" presStyleLbl="alignNode1" presStyleIdx="4" presStyleCnt="7"/>
      <dgm:spPr/>
    </dgm:pt>
    <dgm:pt modelId="{0E237903-0111-4BB4-815B-FF39E0D7A6A2}" type="pres">
      <dgm:prSet presAssocID="{85D6B80D-456E-4A2D-B878-FC98F6BE8570}" presName="horz1" presStyleCnt="0"/>
      <dgm:spPr/>
    </dgm:pt>
    <dgm:pt modelId="{5E51E0E4-D0CC-4594-AE3A-80670552335B}" type="pres">
      <dgm:prSet presAssocID="{85D6B80D-456E-4A2D-B878-FC98F6BE8570}" presName="tx1" presStyleLbl="revTx" presStyleIdx="4" presStyleCnt="7"/>
      <dgm:spPr/>
    </dgm:pt>
    <dgm:pt modelId="{052E576A-5199-455B-A82B-540A13046DD5}" type="pres">
      <dgm:prSet presAssocID="{85D6B80D-456E-4A2D-B878-FC98F6BE8570}" presName="vert1" presStyleCnt="0"/>
      <dgm:spPr/>
    </dgm:pt>
    <dgm:pt modelId="{3B74D602-9506-406B-8B45-EB514B2F94DF}" type="pres">
      <dgm:prSet presAssocID="{9CD97F1A-017C-43C2-ACE5-B5F4E2584D8F}" presName="thickLine" presStyleLbl="alignNode1" presStyleIdx="5" presStyleCnt="7"/>
      <dgm:spPr/>
    </dgm:pt>
    <dgm:pt modelId="{5D4241DD-7BC8-4846-9652-16BDE8D9C6DA}" type="pres">
      <dgm:prSet presAssocID="{9CD97F1A-017C-43C2-ACE5-B5F4E2584D8F}" presName="horz1" presStyleCnt="0"/>
      <dgm:spPr/>
    </dgm:pt>
    <dgm:pt modelId="{6D680789-D784-40F4-ABF7-DADEFB996E7E}" type="pres">
      <dgm:prSet presAssocID="{9CD97F1A-017C-43C2-ACE5-B5F4E2584D8F}" presName="tx1" presStyleLbl="revTx" presStyleIdx="5" presStyleCnt="7"/>
      <dgm:spPr/>
    </dgm:pt>
    <dgm:pt modelId="{0EC65740-F226-4B65-8562-F443FCF40EE8}" type="pres">
      <dgm:prSet presAssocID="{9CD97F1A-017C-43C2-ACE5-B5F4E2584D8F}" presName="vert1" presStyleCnt="0"/>
      <dgm:spPr/>
    </dgm:pt>
    <dgm:pt modelId="{56D1E219-5486-489C-8C86-EC68E7387881}" type="pres">
      <dgm:prSet presAssocID="{260755EF-1589-49B6-8F21-4694E6C539E7}" presName="thickLine" presStyleLbl="alignNode1" presStyleIdx="6" presStyleCnt="7"/>
      <dgm:spPr/>
    </dgm:pt>
    <dgm:pt modelId="{54E98B84-6857-4931-B4EB-2E931EBEF55C}" type="pres">
      <dgm:prSet presAssocID="{260755EF-1589-49B6-8F21-4694E6C539E7}" presName="horz1" presStyleCnt="0"/>
      <dgm:spPr/>
    </dgm:pt>
    <dgm:pt modelId="{BED00CF0-5E27-451A-B2D2-F044B16D6760}" type="pres">
      <dgm:prSet presAssocID="{260755EF-1589-49B6-8F21-4694E6C539E7}" presName="tx1" presStyleLbl="revTx" presStyleIdx="6" presStyleCnt="7"/>
      <dgm:spPr/>
    </dgm:pt>
    <dgm:pt modelId="{C56D5924-96B1-4C48-8532-E39E92AB0A93}" type="pres">
      <dgm:prSet presAssocID="{260755EF-1589-49B6-8F21-4694E6C539E7}" presName="vert1" presStyleCnt="0"/>
      <dgm:spPr/>
    </dgm:pt>
  </dgm:ptLst>
  <dgm:cxnLst>
    <dgm:cxn modelId="{2A5DB60B-CDBF-4F48-9F64-A668518AA946}" type="presOf" srcId="{57795C70-DBB7-414D-A426-5883289E7F93}" destId="{1EE3A4F6-6B16-4BB1-8ECB-DF422385BE7E}" srcOrd="0" destOrd="0" presId="urn:microsoft.com/office/officeart/2008/layout/LinedList"/>
    <dgm:cxn modelId="{3A021313-EA50-482D-A470-A7B9033CB6E3}" type="presOf" srcId="{85D6B80D-456E-4A2D-B878-FC98F6BE8570}" destId="{5E51E0E4-D0CC-4594-AE3A-80670552335B}" srcOrd="0" destOrd="0" presId="urn:microsoft.com/office/officeart/2008/layout/LinedList"/>
    <dgm:cxn modelId="{D22AEF34-F6B5-4FDA-8483-FBEC9D83E103}" type="presOf" srcId="{D11C24F6-B2AC-4F0C-860F-307977F01E23}" destId="{F687EAF2-BF31-45DD-A374-104A118B226C}" srcOrd="0" destOrd="0" presId="urn:microsoft.com/office/officeart/2008/layout/LinedList"/>
    <dgm:cxn modelId="{81C1553E-BF52-4ECD-91F7-75C8AAFD1C63}" type="presOf" srcId="{D9EA98CB-171E-4512-88B4-54B552EB8E4D}" destId="{D1EC2C92-C3B4-4746-88D4-F7FD24CD3741}" srcOrd="0" destOrd="0" presId="urn:microsoft.com/office/officeart/2008/layout/LinedList"/>
    <dgm:cxn modelId="{9E88D55B-A792-48BE-AD82-03FDC6FB20AA}" srcId="{C5A65424-B3E6-4FD5-A9AB-CF23E983EE7D}" destId="{85D6B80D-456E-4A2D-B878-FC98F6BE8570}" srcOrd="4" destOrd="0" parTransId="{DDBF669F-466E-42C0-BF92-A32266803F0A}" sibTransId="{3847C799-2E96-4345-8A7A-F608CF578414}"/>
    <dgm:cxn modelId="{662FBB5E-7227-4543-B89E-7A49D280C11F}" srcId="{C5A65424-B3E6-4FD5-A9AB-CF23E983EE7D}" destId="{57795C70-DBB7-414D-A426-5883289E7F93}" srcOrd="0" destOrd="0" parTransId="{2F6E808C-2A48-408B-9920-C4CB52E96AC8}" sibTransId="{BE1E50DB-FFA9-4ED1-84F6-FB99599693BD}"/>
    <dgm:cxn modelId="{657BA142-5D21-4440-83A1-E1A895F6CC91}" srcId="{C5A65424-B3E6-4FD5-A9AB-CF23E983EE7D}" destId="{D9EA98CB-171E-4512-88B4-54B552EB8E4D}" srcOrd="3" destOrd="0" parTransId="{05376283-264A-4AF2-83B6-B83A66971F20}" sibTransId="{672FEB05-D47F-46E8-AF33-C260AA28502C}"/>
    <dgm:cxn modelId="{5F7B256A-A23D-4629-8BF5-0E211F96F525}" type="presOf" srcId="{C5A65424-B3E6-4FD5-A9AB-CF23E983EE7D}" destId="{F06593B7-512C-4EC2-B6E3-15E630F5CC80}" srcOrd="0" destOrd="0" presId="urn:microsoft.com/office/officeart/2008/layout/LinedList"/>
    <dgm:cxn modelId="{66FE3071-8C25-4B1C-AD60-122428355D09}" srcId="{C5A65424-B3E6-4FD5-A9AB-CF23E983EE7D}" destId="{260755EF-1589-49B6-8F21-4694E6C539E7}" srcOrd="6" destOrd="0" parTransId="{109D51D8-6EF5-413E-A5A3-2056F5905A42}" sibTransId="{A2F34767-FCC9-4696-B6C7-FA4A3E42D9C6}"/>
    <dgm:cxn modelId="{BE63A0AD-5CC8-4A07-95C4-4CC9075749D2}" srcId="{C5A65424-B3E6-4FD5-A9AB-CF23E983EE7D}" destId="{D11C24F6-B2AC-4F0C-860F-307977F01E23}" srcOrd="1" destOrd="0" parTransId="{42A43E33-6913-4BE0-8B75-30767D769905}" sibTransId="{4AF2F6FD-45E4-4A7D-A99B-4061468BA36A}"/>
    <dgm:cxn modelId="{7A775EB4-167F-4C50-A2A9-0B87ADEDA971}" srcId="{C5A65424-B3E6-4FD5-A9AB-CF23E983EE7D}" destId="{9CD97F1A-017C-43C2-ACE5-B5F4E2584D8F}" srcOrd="5" destOrd="0" parTransId="{29DA5DC5-A854-493B-AAD0-58C8F040F627}" sibTransId="{266CC10A-4888-4CF7-9F0C-1F1622C6E650}"/>
    <dgm:cxn modelId="{7B90D2BF-6984-413F-BA1F-F71CEDCAE7CA}" type="presOf" srcId="{9CD97F1A-017C-43C2-ACE5-B5F4E2584D8F}" destId="{6D680789-D784-40F4-ABF7-DADEFB996E7E}" srcOrd="0" destOrd="0" presId="urn:microsoft.com/office/officeart/2008/layout/LinedList"/>
    <dgm:cxn modelId="{B03FFAE5-46A0-4183-830F-F9FF5EFDB3FA}" type="presOf" srcId="{B3202CAF-9786-40D5-A557-0C7C2D015A5F}" destId="{A7E31C2C-9B55-4236-B427-1C0C71D08527}" srcOrd="0" destOrd="0" presId="urn:microsoft.com/office/officeart/2008/layout/LinedList"/>
    <dgm:cxn modelId="{0780A2E9-EDE3-42FB-97FC-0677B09704F6}" type="presOf" srcId="{260755EF-1589-49B6-8F21-4694E6C539E7}" destId="{BED00CF0-5E27-451A-B2D2-F044B16D6760}" srcOrd="0" destOrd="0" presId="urn:microsoft.com/office/officeart/2008/layout/LinedList"/>
    <dgm:cxn modelId="{2B6D03FD-738A-4BAF-8D2F-364203E4AB62}" srcId="{C5A65424-B3E6-4FD5-A9AB-CF23E983EE7D}" destId="{B3202CAF-9786-40D5-A557-0C7C2D015A5F}" srcOrd="2" destOrd="0" parTransId="{19A6EC1C-ED1F-4501-B68B-721216E63701}" sibTransId="{0A68D61C-0244-4454-AB2E-D0F43073E28E}"/>
    <dgm:cxn modelId="{0B0461A6-0E61-408E-AE9C-A3D560C00A20}" type="presParOf" srcId="{F06593B7-512C-4EC2-B6E3-15E630F5CC80}" destId="{CD4E86F6-F381-411A-95CB-E42E8E5F0561}" srcOrd="0" destOrd="0" presId="urn:microsoft.com/office/officeart/2008/layout/LinedList"/>
    <dgm:cxn modelId="{112424B4-7A1F-4324-A318-DCAB134D2BAD}" type="presParOf" srcId="{F06593B7-512C-4EC2-B6E3-15E630F5CC80}" destId="{0104A2A2-5FED-477F-B2F8-8416EBC56AE5}" srcOrd="1" destOrd="0" presId="urn:microsoft.com/office/officeart/2008/layout/LinedList"/>
    <dgm:cxn modelId="{788D60D1-1499-47B6-885A-550BE307F695}" type="presParOf" srcId="{0104A2A2-5FED-477F-B2F8-8416EBC56AE5}" destId="{1EE3A4F6-6B16-4BB1-8ECB-DF422385BE7E}" srcOrd="0" destOrd="0" presId="urn:microsoft.com/office/officeart/2008/layout/LinedList"/>
    <dgm:cxn modelId="{D4B8A2E6-2D2B-408C-A44A-179DA9719D30}" type="presParOf" srcId="{0104A2A2-5FED-477F-B2F8-8416EBC56AE5}" destId="{712C1282-C1F9-433B-BF0C-BADD40D91E7D}" srcOrd="1" destOrd="0" presId="urn:microsoft.com/office/officeart/2008/layout/LinedList"/>
    <dgm:cxn modelId="{4FD1480C-C603-45A5-A2B1-089541219754}" type="presParOf" srcId="{F06593B7-512C-4EC2-B6E3-15E630F5CC80}" destId="{C160362F-D3D9-478E-8BB2-C8796EDE6AD4}" srcOrd="2" destOrd="0" presId="urn:microsoft.com/office/officeart/2008/layout/LinedList"/>
    <dgm:cxn modelId="{C0DF8043-2922-4FB7-B7C1-6B6B7A95B5E0}" type="presParOf" srcId="{F06593B7-512C-4EC2-B6E3-15E630F5CC80}" destId="{11A70A89-323F-465A-B4DD-041570D1D2E8}" srcOrd="3" destOrd="0" presId="urn:microsoft.com/office/officeart/2008/layout/LinedList"/>
    <dgm:cxn modelId="{15A6C740-AEB5-4338-BED6-EF1123D5A4E5}" type="presParOf" srcId="{11A70A89-323F-465A-B4DD-041570D1D2E8}" destId="{F687EAF2-BF31-45DD-A374-104A118B226C}" srcOrd="0" destOrd="0" presId="urn:microsoft.com/office/officeart/2008/layout/LinedList"/>
    <dgm:cxn modelId="{1CE81381-C1F8-4F09-922E-573329B18E0D}" type="presParOf" srcId="{11A70A89-323F-465A-B4DD-041570D1D2E8}" destId="{6AFD2B36-01F0-47AC-817C-F2E7025F7ADF}" srcOrd="1" destOrd="0" presId="urn:microsoft.com/office/officeart/2008/layout/LinedList"/>
    <dgm:cxn modelId="{19F352EE-C9FB-4347-8726-41FC860A6A14}" type="presParOf" srcId="{F06593B7-512C-4EC2-B6E3-15E630F5CC80}" destId="{76CF5E39-2DB9-43A3-B9D8-85C8A4BF51FA}" srcOrd="4" destOrd="0" presId="urn:microsoft.com/office/officeart/2008/layout/LinedList"/>
    <dgm:cxn modelId="{21FE3840-9A34-4F0D-B9BB-9F259A7D173A}" type="presParOf" srcId="{F06593B7-512C-4EC2-B6E3-15E630F5CC80}" destId="{B3F6E015-61BA-474D-AACC-D25E9F857319}" srcOrd="5" destOrd="0" presId="urn:microsoft.com/office/officeart/2008/layout/LinedList"/>
    <dgm:cxn modelId="{30845E8F-EA4A-45DB-96EB-46885C26D6DC}" type="presParOf" srcId="{B3F6E015-61BA-474D-AACC-D25E9F857319}" destId="{A7E31C2C-9B55-4236-B427-1C0C71D08527}" srcOrd="0" destOrd="0" presId="urn:microsoft.com/office/officeart/2008/layout/LinedList"/>
    <dgm:cxn modelId="{2B9CEEA5-513E-49D7-B6CC-903D07F89F86}" type="presParOf" srcId="{B3F6E015-61BA-474D-AACC-D25E9F857319}" destId="{C4C25558-10BE-4BAC-87FF-CB728C1531CA}" srcOrd="1" destOrd="0" presId="urn:microsoft.com/office/officeart/2008/layout/LinedList"/>
    <dgm:cxn modelId="{02DE98C8-5762-4FC5-8242-12F5BF6AC9C7}" type="presParOf" srcId="{F06593B7-512C-4EC2-B6E3-15E630F5CC80}" destId="{3BF4AC70-5088-4507-9551-9AED907D7B08}" srcOrd="6" destOrd="0" presId="urn:microsoft.com/office/officeart/2008/layout/LinedList"/>
    <dgm:cxn modelId="{3205051E-C3EE-47ED-BBB3-C3FDFF942149}" type="presParOf" srcId="{F06593B7-512C-4EC2-B6E3-15E630F5CC80}" destId="{CEFFBC3F-23CF-4512-B481-6B986A635AC0}" srcOrd="7" destOrd="0" presId="urn:microsoft.com/office/officeart/2008/layout/LinedList"/>
    <dgm:cxn modelId="{399EA6F4-EED0-4758-BBB3-D8F08A84EC34}" type="presParOf" srcId="{CEFFBC3F-23CF-4512-B481-6B986A635AC0}" destId="{D1EC2C92-C3B4-4746-88D4-F7FD24CD3741}" srcOrd="0" destOrd="0" presId="urn:microsoft.com/office/officeart/2008/layout/LinedList"/>
    <dgm:cxn modelId="{6E9CC518-5CEF-42E6-8B26-8781349333B7}" type="presParOf" srcId="{CEFFBC3F-23CF-4512-B481-6B986A635AC0}" destId="{290DB8DC-31BE-4731-84F3-F74B1E8DF0B0}" srcOrd="1" destOrd="0" presId="urn:microsoft.com/office/officeart/2008/layout/LinedList"/>
    <dgm:cxn modelId="{7C916F31-0ADE-4827-BE29-C0BDA95EA99D}" type="presParOf" srcId="{F06593B7-512C-4EC2-B6E3-15E630F5CC80}" destId="{65AEEE37-8592-4B92-BD82-3377F1017DAD}" srcOrd="8" destOrd="0" presId="urn:microsoft.com/office/officeart/2008/layout/LinedList"/>
    <dgm:cxn modelId="{A3AE3961-B98D-4FB7-A02B-8E95D24D6040}" type="presParOf" srcId="{F06593B7-512C-4EC2-B6E3-15E630F5CC80}" destId="{0E237903-0111-4BB4-815B-FF39E0D7A6A2}" srcOrd="9" destOrd="0" presId="urn:microsoft.com/office/officeart/2008/layout/LinedList"/>
    <dgm:cxn modelId="{4EE353DA-D030-4807-9BDE-3DCC1E6C10EB}" type="presParOf" srcId="{0E237903-0111-4BB4-815B-FF39E0D7A6A2}" destId="{5E51E0E4-D0CC-4594-AE3A-80670552335B}" srcOrd="0" destOrd="0" presId="urn:microsoft.com/office/officeart/2008/layout/LinedList"/>
    <dgm:cxn modelId="{4814AE97-FDDD-4124-8733-EE9EDF46169D}" type="presParOf" srcId="{0E237903-0111-4BB4-815B-FF39E0D7A6A2}" destId="{052E576A-5199-455B-A82B-540A13046DD5}" srcOrd="1" destOrd="0" presId="urn:microsoft.com/office/officeart/2008/layout/LinedList"/>
    <dgm:cxn modelId="{282C38A9-E6F5-45F2-A63B-2949924FB842}" type="presParOf" srcId="{F06593B7-512C-4EC2-B6E3-15E630F5CC80}" destId="{3B74D602-9506-406B-8B45-EB514B2F94DF}" srcOrd="10" destOrd="0" presId="urn:microsoft.com/office/officeart/2008/layout/LinedList"/>
    <dgm:cxn modelId="{BD73F814-BDF2-472D-91B8-328696B87F2D}" type="presParOf" srcId="{F06593B7-512C-4EC2-B6E3-15E630F5CC80}" destId="{5D4241DD-7BC8-4846-9652-16BDE8D9C6DA}" srcOrd="11" destOrd="0" presId="urn:microsoft.com/office/officeart/2008/layout/LinedList"/>
    <dgm:cxn modelId="{86C4D676-510F-466A-8D46-B501508306EB}" type="presParOf" srcId="{5D4241DD-7BC8-4846-9652-16BDE8D9C6DA}" destId="{6D680789-D784-40F4-ABF7-DADEFB996E7E}" srcOrd="0" destOrd="0" presId="urn:microsoft.com/office/officeart/2008/layout/LinedList"/>
    <dgm:cxn modelId="{0F717FDC-369A-4BD0-B1ED-8FEE2D989136}" type="presParOf" srcId="{5D4241DD-7BC8-4846-9652-16BDE8D9C6DA}" destId="{0EC65740-F226-4B65-8562-F443FCF40EE8}" srcOrd="1" destOrd="0" presId="urn:microsoft.com/office/officeart/2008/layout/LinedList"/>
    <dgm:cxn modelId="{06ABADA1-D467-4D91-9D77-7D5D263CC022}" type="presParOf" srcId="{F06593B7-512C-4EC2-B6E3-15E630F5CC80}" destId="{56D1E219-5486-489C-8C86-EC68E7387881}" srcOrd="12" destOrd="0" presId="urn:microsoft.com/office/officeart/2008/layout/LinedList"/>
    <dgm:cxn modelId="{3DEB298D-FDFD-4A37-A835-12EF773CE26C}" type="presParOf" srcId="{F06593B7-512C-4EC2-B6E3-15E630F5CC80}" destId="{54E98B84-6857-4931-B4EB-2E931EBEF55C}" srcOrd="13" destOrd="0" presId="urn:microsoft.com/office/officeart/2008/layout/LinedList"/>
    <dgm:cxn modelId="{01B85172-A558-4C99-901A-4725851FC9EF}" type="presParOf" srcId="{54E98B84-6857-4931-B4EB-2E931EBEF55C}" destId="{BED00CF0-5E27-451A-B2D2-F044B16D6760}" srcOrd="0" destOrd="0" presId="urn:microsoft.com/office/officeart/2008/layout/LinedList"/>
    <dgm:cxn modelId="{4A2850EA-B171-4B3F-8357-1255DF064F89}" type="presParOf" srcId="{54E98B84-6857-4931-B4EB-2E931EBEF55C}" destId="{C56D5924-96B1-4C48-8532-E39E92AB0A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4F4AB-A132-49BF-B6AC-9177B1C55458}">
      <dsp:nvSpPr>
        <dsp:cNvPr id="0" name=""/>
        <dsp:cNvSpPr/>
      </dsp:nvSpPr>
      <dsp:spPr>
        <a:xfrm>
          <a:off x="639" y="1129982"/>
          <a:ext cx="1618098" cy="4854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Facilitate</a:t>
          </a:r>
        </a:p>
      </dsp:txBody>
      <dsp:txXfrm>
        <a:off x="639" y="1129982"/>
        <a:ext cx="1618098" cy="485429"/>
      </dsp:txXfrm>
    </dsp:sp>
    <dsp:sp modelId="{998597ED-9D22-44DB-82E2-98C9EFE80446}">
      <dsp:nvSpPr>
        <dsp:cNvPr id="0" name=""/>
        <dsp:cNvSpPr/>
      </dsp:nvSpPr>
      <dsp:spPr>
        <a:xfrm>
          <a:off x="639" y="1615412"/>
          <a:ext cx="1618098" cy="29045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32" tIns="159832" rIns="159832" bIns="159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Facilitate timely intake of medicines through notifications and reminders.</a:t>
          </a:r>
        </a:p>
      </dsp:txBody>
      <dsp:txXfrm>
        <a:off x="639" y="1615412"/>
        <a:ext cx="1618098" cy="2904517"/>
      </dsp:txXfrm>
    </dsp:sp>
    <dsp:sp modelId="{C3A492A6-A485-4DEF-B599-8A8BCB26082A}">
      <dsp:nvSpPr>
        <dsp:cNvPr id="0" name=""/>
        <dsp:cNvSpPr/>
      </dsp:nvSpPr>
      <dsp:spPr>
        <a:xfrm>
          <a:off x="1726738" y="1129982"/>
          <a:ext cx="1618098" cy="4854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</a:t>
          </a:r>
        </a:p>
      </dsp:txBody>
      <dsp:txXfrm>
        <a:off x="1726738" y="1129982"/>
        <a:ext cx="1618098" cy="485429"/>
      </dsp:txXfrm>
    </dsp:sp>
    <dsp:sp modelId="{27428A12-CDEC-4E15-B9FC-3314FFBE8EBA}">
      <dsp:nvSpPr>
        <dsp:cNvPr id="0" name=""/>
        <dsp:cNvSpPr/>
      </dsp:nvSpPr>
      <dsp:spPr>
        <a:xfrm>
          <a:off x="1726738" y="1615412"/>
          <a:ext cx="1618098" cy="29045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32" tIns="159832" rIns="159832" bIns="159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Provide a secure platform to store and access medical history and prescriptions.</a:t>
          </a:r>
        </a:p>
      </dsp:txBody>
      <dsp:txXfrm>
        <a:off x="1726738" y="1615412"/>
        <a:ext cx="1618098" cy="2904517"/>
      </dsp:txXfrm>
    </dsp:sp>
    <dsp:sp modelId="{C9BDC4DB-D8B5-4355-B1E1-008096132BFF}">
      <dsp:nvSpPr>
        <dsp:cNvPr id="0" name=""/>
        <dsp:cNvSpPr/>
      </dsp:nvSpPr>
      <dsp:spPr>
        <a:xfrm>
          <a:off x="3452837" y="1129982"/>
          <a:ext cx="1618098" cy="4854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Assist</a:t>
          </a:r>
        </a:p>
      </dsp:txBody>
      <dsp:txXfrm>
        <a:off x="3452837" y="1129982"/>
        <a:ext cx="1618098" cy="485429"/>
      </dsp:txXfrm>
    </dsp:sp>
    <dsp:sp modelId="{E82BAC8E-7FB8-44B6-9664-C33C50E467A8}">
      <dsp:nvSpPr>
        <dsp:cNvPr id="0" name=""/>
        <dsp:cNvSpPr/>
      </dsp:nvSpPr>
      <dsp:spPr>
        <a:xfrm>
          <a:off x="3452837" y="1615412"/>
          <a:ext cx="1618098" cy="29045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32" tIns="159832" rIns="159832" bIns="159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Assist users in managing their dietary habits alongside medication.</a:t>
          </a:r>
        </a:p>
      </dsp:txBody>
      <dsp:txXfrm>
        <a:off x="3452837" y="1615412"/>
        <a:ext cx="1618098" cy="2904517"/>
      </dsp:txXfrm>
    </dsp:sp>
    <dsp:sp modelId="{5013AF1B-078E-4C7B-8D32-B06363DC8E59}">
      <dsp:nvSpPr>
        <dsp:cNvPr id="0" name=""/>
        <dsp:cNvSpPr/>
      </dsp:nvSpPr>
      <dsp:spPr>
        <a:xfrm>
          <a:off x="5178936" y="1129982"/>
          <a:ext cx="1618098" cy="48542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866" tIns="127866" rIns="127866" bIns="12786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</a:t>
          </a:r>
        </a:p>
      </dsp:txBody>
      <dsp:txXfrm>
        <a:off x="5178936" y="1129982"/>
        <a:ext cx="1618098" cy="485429"/>
      </dsp:txXfrm>
    </dsp:sp>
    <dsp:sp modelId="{F85DF5F8-AF68-4412-9EF4-28099CBF9BB1}">
      <dsp:nvSpPr>
        <dsp:cNvPr id="0" name=""/>
        <dsp:cNvSpPr/>
      </dsp:nvSpPr>
      <dsp:spPr>
        <a:xfrm>
          <a:off x="5178936" y="1615412"/>
          <a:ext cx="1618098" cy="290451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32" tIns="159832" rIns="159832" bIns="15983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user engagement with health management tools.</a:t>
          </a:r>
        </a:p>
      </dsp:txBody>
      <dsp:txXfrm>
        <a:off x="5178936" y="1615412"/>
        <a:ext cx="1618098" cy="2904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FCA2-07C2-4F51-9AED-A4BB532A2C22}">
      <dsp:nvSpPr>
        <dsp:cNvPr id="0" name=""/>
        <dsp:cNvSpPr/>
      </dsp:nvSpPr>
      <dsp:spPr>
        <a:xfrm>
          <a:off x="711614" y="1503961"/>
          <a:ext cx="881864" cy="88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34623-F468-43F5-887A-017A671D137B}">
      <dsp:nvSpPr>
        <dsp:cNvPr id="0" name=""/>
        <dsp:cNvSpPr/>
      </dsp:nvSpPr>
      <dsp:spPr>
        <a:xfrm>
          <a:off x="172696" y="2692463"/>
          <a:ext cx="19596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Med Tracker is a comprehensive solution to common health management challenges.</a:t>
          </a:r>
        </a:p>
      </dsp:txBody>
      <dsp:txXfrm>
        <a:off x="172696" y="2692463"/>
        <a:ext cx="1959699" cy="855000"/>
      </dsp:txXfrm>
    </dsp:sp>
    <dsp:sp modelId="{3FD3AC86-3D2A-4CA7-93EC-099787AD5018}">
      <dsp:nvSpPr>
        <dsp:cNvPr id="0" name=""/>
        <dsp:cNvSpPr/>
      </dsp:nvSpPr>
      <dsp:spPr>
        <a:xfrm>
          <a:off x="3014261" y="1503961"/>
          <a:ext cx="881864" cy="88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4A685-F6E9-44B5-B8C0-7A0F6691CD8C}">
      <dsp:nvSpPr>
        <dsp:cNvPr id="0" name=""/>
        <dsp:cNvSpPr/>
      </dsp:nvSpPr>
      <dsp:spPr>
        <a:xfrm>
          <a:off x="2475343" y="2692463"/>
          <a:ext cx="19596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By combining medication reminders, prescription management, and dietary tracking, the app empowers users to take control of their health.</a:t>
          </a:r>
        </a:p>
      </dsp:txBody>
      <dsp:txXfrm>
        <a:off x="2475343" y="2692463"/>
        <a:ext cx="1959699" cy="855000"/>
      </dsp:txXfrm>
    </dsp:sp>
    <dsp:sp modelId="{6A1E1E01-4F57-4D7C-87CF-7E3A314A7B92}">
      <dsp:nvSpPr>
        <dsp:cNvPr id="0" name=""/>
        <dsp:cNvSpPr/>
      </dsp:nvSpPr>
      <dsp:spPr>
        <a:xfrm>
          <a:off x="5316908" y="1503961"/>
          <a:ext cx="881864" cy="88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924D-8088-415F-9EA9-E8071B62B70E}">
      <dsp:nvSpPr>
        <dsp:cNvPr id="0" name=""/>
        <dsp:cNvSpPr/>
      </dsp:nvSpPr>
      <dsp:spPr>
        <a:xfrm>
          <a:off x="4777990" y="2692463"/>
          <a:ext cx="1959699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With continuous improvements and user feedback, Med Tracker has the potential to revolutionize personal healthcare management.</a:t>
          </a:r>
        </a:p>
      </dsp:txBody>
      <dsp:txXfrm>
        <a:off x="4777990" y="2692463"/>
        <a:ext cx="1959699" cy="85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E86F6-F381-411A-95CB-E42E8E5F0561}">
      <dsp:nvSpPr>
        <dsp:cNvPr id="0" name=""/>
        <dsp:cNvSpPr/>
      </dsp:nvSpPr>
      <dsp:spPr>
        <a:xfrm>
          <a:off x="0" y="491"/>
          <a:ext cx="1005839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EE3A4F6-6B16-4BB1-8ECB-DF422385BE7E}">
      <dsp:nvSpPr>
        <dsp:cNvPr id="0" name=""/>
        <dsp:cNvSpPr/>
      </dsp:nvSpPr>
      <dsp:spPr>
        <a:xfrm>
          <a:off x="0" y="49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Research Papers and Articles:</a:t>
          </a:r>
          <a:endParaRPr lang="en-US" sz="2200" kern="1200"/>
        </a:p>
      </dsp:txBody>
      <dsp:txXfrm>
        <a:off x="0" y="491"/>
        <a:ext cx="10058399" cy="574625"/>
      </dsp:txXfrm>
    </dsp:sp>
    <dsp:sp modelId="{C160362F-D3D9-478E-8BB2-C8796EDE6AD4}">
      <dsp:nvSpPr>
        <dsp:cNvPr id="0" name=""/>
        <dsp:cNvSpPr/>
      </dsp:nvSpPr>
      <dsp:spPr>
        <a:xfrm>
          <a:off x="0" y="575116"/>
          <a:ext cx="10058399" cy="0"/>
        </a:xfrm>
        <a:prstGeom prst="line">
          <a:avLst/>
        </a:prstGeom>
        <a:solidFill>
          <a:schemeClr val="accent5">
            <a:hueOff val="-3553854"/>
            <a:satOff val="2020"/>
            <a:lumOff val="-1667"/>
            <a:alphaOff val="0"/>
          </a:schemeClr>
        </a:solidFill>
        <a:ln w="15875" cap="flat" cmpd="sng" algn="ctr">
          <a:solidFill>
            <a:schemeClr val="accent5">
              <a:hueOff val="-3553854"/>
              <a:satOff val="2020"/>
              <a:lumOff val="-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87EAF2-BF31-45DD-A374-104A118B226C}">
      <dsp:nvSpPr>
        <dsp:cNvPr id="0" name=""/>
        <dsp:cNvSpPr/>
      </dsp:nvSpPr>
      <dsp:spPr>
        <a:xfrm>
          <a:off x="0" y="575116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Studies on medication adherence and its impact on health outcomes.</a:t>
          </a:r>
        </a:p>
      </dsp:txBody>
      <dsp:txXfrm>
        <a:off x="0" y="575116"/>
        <a:ext cx="10058399" cy="574625"/>
      </dsp:txXfrm>
    </dsp:sp>
    <dsp:sp modelId="{76CF5E39-2DB9-43A3-B9D8-85C8A4BF51FA}">
      <dsp:nvSpPr>
        <dsp:cNvPr id="0" name=""/>
        <dsp:cNvSpPr/>
      </dsp:nvSpPr>
      <dsp:spPr>
        <a:xfrm>
          <a:off x="0" y="1149741"/>
          <a:ext cx="10058399" cy="0"/>
        </a:xfrm>
        <a:prstGeom prst="line">
          <a:avLst/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 w="15875" cap="flat" cmpd="sng" algn="ctr">
          <a:solidFill>
            <a:schemeClr val="accent5">
              <a:hueOff val="-7107707"/>
              <a:satOff val="4040"/>
              <a:lumOff val="-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E31C2C-9B55-4236-B427-1C0C71D08527}">
      <dsp:nvSpPr>
        <dsp:cNvPr id="0" name=""/>
        <dsp:cNvSpPr/>
      </dsp:nvSpPr>
      <dsp:spPr>
        <a:xfrm>
          <a:off x="0" y="1149741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Research on user engagement with health management applications.</a:t>
          </a:r>
        </a:p>
      </dsp:txBody>
      <dsp:txXfrm>
        <a:off x="0" y="1149741"/>
        <a:ext cx="10058399" cy="574625"/>
      </dsp:txXfrm>
    </dsp:sp>
    <dsp:sp modelId="{3BF4AC70-5088-4507-9551-9AED907D7B08}">
      <dsp:nvSpPr>
        <dsp:cNvPr id="0" name=""/>
        <dsp:cNvSpPr/>
      </dsp:nvSpPr>
      <dsp:spPr>
        <a:xfrm>
          <a:off x="0" y="1724367"/>
          <a:ext cx="10058399" cy="0"/>
        </a:xfrm>
        <a:prstGeom prst="line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5875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EC2C92-C3B4-4746-88D4-F7FD24CD3741}">
      <dsp:nvSpPr>
        <dsp:cNvPr id="0" name=""/>
        <dsp:cNvSpPr/>
      </dsp:nvSpPr>
      <dsp:spPr>
        <a:xfrm>
          <a:off x="0" y="1724367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Technologies Used:</a:t>
          </a:r>
          <a:endParaRPr lang="en-US" sz="2200" kern="1200"/>
        </a:p>
      </dsp:txBody>
      <dsp:txXfrm>
        <a:off x="0" y="1724367"/>
        <a:ext cx="10058399" cy="574625"/>
      </dsp:txXfrm>
    </dsp:sp>
    <dsp:sp modelId="{65AEEE37-8592-4B92-BD82-3377F1017DAD}">
      <dsp:nvSpPr>
        <dsp:cNvPr id="0" name=""/>
        <dsp:cNvSpPr/>
      </dsp:nvSpPr>
      <dsp:spPr>
        <a:xfrm>
          <a:off x="0" y="2298992"/>
          <a:ext cx="10058399" cy="0"/>
        </a:xfrm>
        <a:prstGeom prst="line">
          <a:avLst/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 w="15875" cap="flat" cmpd="sng" algn="ctr">
          <a:solidFill>
            <a:schemeClr val="accent5">
              <a:hueOff val="-14215414"/>
              <a:satOff val="8079"/>
              <a:lumOff val="-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51E0E4-D0CC-4594-AE3A-80670552335B}">
      <dsp:nvSpPr>
        <dsp:cNvPr id="0" name=""/>
        <dsp:cNvSpPr/>
      </dsp:nvSpPr>
      <dsp:spPr>
        <a:xfrm>
          <a:off x="0" y="2298992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Documentation for HTML, CSS, JavaScript, Python, and database management systems.</a:t>
          </a:r>
        </a:p>
      </dsp:txBody>
      <dsp:txXfrm>
        <a:off x="0" y="2298992"/>
        <a:ext cx="10058399" cy="574625"/>
      </dsp:txXfrm>
    </dsp:sp>
    <dsp:sp modelId="{3B74D602-9506-406B-8B45-EB514B2F94DF}">
      <dsp:nvSpPr>
        <dsp:cNvPr id="0" name=""/>
        <dsp:cNvSpPr/>
      </dsp:nvSpPr>
      <dsp:spPr>
        <a:xfrm>
          <a:off x="0" y="2873618"/>
          <a:ext cx="10058399" cy="0"/>
        </a:xfrm>
        <a:prstGeom prst="line">
          <a:avLst/>
        </a:prstGeom>
        <a:solidFill>
          <a:schemeClr val="accent5">
            <a:hueOff val="-17769267"/>
            <a:satOff val="10099"/>
            <a:lumOff val="-8333"/>
            <a:alphaOff val="0"/>
          </a:schemeClr>
        </a:solidFill>
        <a:ln w="15875" cap="flat" cmpd="sng" algn="ctr">
          <a:solidFill>
            <a:schemeClr val="accent5">
              <a:hueOff val="-17769267"/>
              <a:satOff val="10099"/>
              <a:lumOff val="-8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680789-D784-40F4-ABF7-DADEFB996E7E}">
      <dsp:nvSpPr>
        <dsp:cNvPr id="0" name=""/>
        <dsp:cNvSpPr/>
      </dsp:nvSpPr>
      <dsp:spPr>
        <a:xfrm>
          <a:off x="0" y="2873618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Acknowledgements:</a:t>
          </a:r>
          <a:endParaRPr lang="en-US" sz="2200" kern="1200"/>
        </a:p>
      </dsp:txBody>
      <dsp:txXfrm>
        <a:off x="0" y="2873618"/>
        <a:ext cx="10058399" cy="574625"/>
      </dsp:txXfrm>
    </dsp:sp>
    <dsp:sp modelId="{56D1E219-5486-489C-8C86-EC68E7387881}">
      <dsp:nvSpPr>
        <dsp:cNvPr id="0" name=""/>
        <dsp:cNvSpPr/>
      </dsp:nvSpPr>
      <dsp:spPr>
        <a:xfrm>
          <a:off x="0" y="3448243"/>
          <a:ext cx="10058399" cy="0"/>
        </a:xfrm>
        <a:prstGeom prst="line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587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ED00CF0-5E27-451A-B2D2-F044B16D6760}">
      <dsp:nvSpPr>
        <dsp:cNvPr id="0" name=""/>
        <dsp:cNvSpPr/>
      </dsp:nvSpPr>
      <dsp:spPr>
        <a:xfrm>
          <a:off x="0" y="3448243"/>
          <a:ext cx="10058399" cy="574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Feedback from initial project mentors and users.</a:t>
          </a:r>
        </a:p>
      </dsp:txBody>
      <dsp:txXfrm>
        <a:off x="0" y="3448243"/>
        <a:ext cx="10058399" cy="574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1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96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8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1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8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9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8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6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9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0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EE5E70D-564A-4169-9CCD-DD59080D1937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D1EFC3-F0F2-4220-838B-32470CBE6F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2BB0-CF74-3AD5-5F7F-FE21C0476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3599"/>
          </a:xfrm>
        </p:spPr>
        <p:txBody>
          <a:bodyPr anchor="t"/>
          <a:lstStyle/>
          <a:p>
            <a:pPr algn="ctr"/>
            <a:r>
              <a:rPr lang="en-IN" dirty="0"/>
              <a:t>Med-Tracker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5608E-86C5-8F7F-4861-ED2470D68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5962"/>
            <a:ext cx="9144000" cy="648093"/>
          </a:xfrm>
        </p:spPr>
        <p:txBody>
          <a:bodyPr>
            <a:normAutofit fontScale="92500" lnSpcReduction="20000"/>
          </a:bodyPr>
          <a:lstStyle/>
          <a:p>
            <a:pPr algn="ctr">
              <a:spcBef>
                <a:spcPts val="90"/>
              </a:spcBef>
            </a:pPr>
            <a:r>
              <a:rPr lang="en-IN" sz="2400" b="1" spc="-40" dirty="0">
                <a:latin typeface="Amasis MT Pro Light" panose="020F0502020204030204" pitchFamily="18" charset="0"/>
                <a:cs typeface="Arial MT"/>
              </a:rPr>
              <a:t>Shreya Mishra</a:t>
            </a:r>
            <a:r>
              <a:rPr lang="en-IN" sz="2400" b="1" dirty="0">
                <a:latin typeface="Amasis MT Pro Light" panose="020F0502020204030204" pitchFamily="18" charset="0"/>
                <a:cs typeface="Arial MT"/>
              </a:rPr>
              <a:t>,</a:t>
            </a:r>
            <a:r>
              <a:rPr lang="en-IN" sz="2400" b="1" spc="-15" dirty="0">
                <a:latin typeface="Amasis MT Pro Light" panose="020F0502020204030204" pitchFamily="18" charset="0"/>
                <a:cs typeface="Arial MT"/>
              </a:rPr>
              <a:t> </a:t>
            </a:r>
            <a:r>
              <a:rPr lang="en-IN" sz="2400" b="1" spc="-30" dirty="0" err="1">
                <a:latin typeface="Amasis MT Pro Light" panose="020F0502020204030204" pitchFamily="18" charset="0"/>
                <a:cs typeface="Arial MT"/>
              </a:rPr>
              <a:t>Harmanpreet</a:t>
            </a:r>
            <a:r>
              <a:rPr lang="en-IN" sz="2400" b="1" spc="-30" dirty="0">
                <a:latin typeface="Amasis MT Pro Light" panose="020F0502020204030204" pitchFamily="18" charset="0"/>
                <a:cs typeface="Arial MT"/>
              </a:rPr>
              <a:t> Kaur,</a:t>
            </a:r>
          </a:p>
          <a:p>
            <a:pPr algn="ctr">
              <a:spcBef>
                <a:spcPts val="90"/>
              </a:spcBef>
            </a:pPr>
            <a:r>
              <a:rPr lang="en-IN" sz="2400" b="1" spc="-30" dirty="0">
                <a:latin typeface="Amasis MT Pro Light" panose="020F0502020204030204" pitchFamily="18" charset="0"/>
                <a:cs typeface="Arial MT"/>
              </a:rPr>
              <a:t>Krishna Gaur</a:t>
            </a:r>
            <a:r>
              <a:rPr lang="en-IN" sz="2400" b="1" dirty="0">
                <a:latin typeface="Amasis MT Pro Light" panose="020F0502020204030204" pitchFamily="18" charset="0"/>
                <a:cs typeface="Arial MT"/>
              </a:rPr>
              <a:t>,</a:t>
            </a:r>
            <a:r>
              <a:rPr lang="en-IN" sz="2400" b="1" spc="-15" dirty="0">
                <a:latin typeface="Amasis MT Pro Light" panose="020F0502020204030204" pitchFamily="18" charset="0"/>
                <a:cs typeface="Arial MT"/>
              </a:rPr>
              <a:t> </a:t>
            </a:r>
            <a:r>
              <a:rPr lang="en-IN" sz="2400" b="1" spc="-30" dirty="0">
                <a:latin typeface="Amasis MT Pro Light" panose="020F0502020204030204" pitchFamily="18" charset="0"/>
                <a:cs typeface="Arial MT"/>
              </a:rPr>
              <a:t>Varsha Rani </a:t>
            </a:r>
            <a:endParaRPr lang="en-IN" sz="2400" b="1" dirty="0">
              <a:latin typeface="Amasis MT Pro Light" panose="020F0502020204030204" pitchFamily="18" charset="0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A0584-F0DF-774B-FAAD-70D6F4F01C34}"/>
              </a:ext>
            </a:extLst>
          </p:cNvPr>
          <p:cNvSpPr txBox="1"/>
          <p:nvPr/>
        </p:nvSpPr>
        <p:spPr>
          <a:xfrm>
            <a:off x="1614221" y="3084055"/>
            <a:ext cx="8963558" cy="7386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dirty="0">
                <a:solidFill>
                  <a:schemeClr val="tx2"/>
                </a:solidFill>
              </a:rPr>
              <a:t>Under supervision of</a:t>
            </a:r>
          </a:p>
          <a:p>
            <a:pPr algn="ctr"/>
            <a:r>
              <a:rPr lang="en-IN" sz="2400" dirty="0">
                <a:solidFill>
                  <a:schemeClr val="tx2"/>
                </a:solidFill>
              </a:rPr>
              <a:t>Internal : Dr </a:t>
            </a:r>
            <a:r>
              <a:rPr lang="en-IN" sz="2400" dirty="0" err="1">
                <a:solidFill>
                  <a:schemeClr val="tx2"/>
                </a:solidFill>
              </a:rPr>
              <a:t>Reenu</a:t>
            </a:r>
            <a:r>
              <a:rPr lang="en-IN" sz="2400" dirty="0">
                <a:solidFill>
                  <a:schemeClr val="tx2"/>
                </a:solidFill>
              </a:rPr>
              <a:t>, External: Dr. </a:t>
            </a:r>
            <a:r>
              <a:rPr lang="en-IN" sz="2400" dirty="0" err="1">
                <a:solidFill>
                  <a:schemeClr val="tx2"/>
                </a:solidFill>
              </a:rPr>
              <a:t>Rishipal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ECAF1-1887-B865-F834-A550E6A7E193}"/>
              </a:ext>
            </a:extLst>
          </p:cNvPr>
          <p:cNvSpPr txBox="1"/>
          <p:nvPr/>
        </p:nvSpPr>
        <p:spPr>
          <a:xfrm>
            <a:off x="2064971" y="3909283"/>
            <a:ext cx="880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tx2"/>
                </a:solidFill>
              </a:rPr>
              <a:t>School of Engineering and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50096-2D01-5089-14E5-19C888E66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59" y="4561334"/>
            <a:ext cx="6391882" cy="17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1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F9C1DED1-3FC9-6C22-5225-045CD8F719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7865" b="7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A20C44-5AE4-4DC9-A91C-643BC9C1E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12FB94-C505-410D-DEDB-FA97B31B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9E3989-C462-49A6-86A8-355B60134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E4B8E1-4108-4F3B-AA31-922474DC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C2EBC04-6AB2-D1EE-4854-0FC858254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67307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741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Yellow question mark">
            <a:extLst>
              <a:ext uri="{FF2B5EF4-FFF2-40B4-BE49-F238E27FC236}">
                <a16:creationId xmlns:a16="http://schemas.microsoft.com/office/drawing/2014/main" id="{A5A6AE20-208E-39CE-7E5E-C72BAF59AD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2C853A-4B4B-7599-0157-AEC28606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2847-71D1-462F-C509-7774CE87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57B0-6C3E-B3AC-B21A-BCC23D8E1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Title:</a:t>
            </a:r>
            <a:r>
              <a:rPr lang="en-US" altLang="en-US" dirty="0">
                <a:latin typeface="Arial" panose="020B0604020202020204" pitchFamily="34" charset="0"/>
              </a:rPr>
              <a:t> Med Tracker – Your Personal Health Companion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Overview: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Med Tracker is a user-friendly web application designed to assist individuals in managing their health effectively.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Key features include medication reminders, prescription management, and dietary tracking.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app is targeted at improving medication adherence and providing a centralized platform for health-related information.</a:t>
            </a: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Blue scheduled pillbox">
            <a:extLst>
              <a:ext uri="{FF2B5EF4-FFF2-40B4-BE49-F238E27FC236}">
                <a16:creationId xmlns:a16="http://schemas.microsoft.com/office/drawing/2014/main" id="{C3BE1790-30BB-9BD9-9C7D-656C6495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42" r="25768"/>
          <a:stretch/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6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CD415-9AC3-45E6-39C5-DD69A799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Objectives	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640CCB1-C5E6-2AD4-4ACE-9D00AF6CD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1502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13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2A72C-9F95-4648-CC8F-7AA939C6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Problem Statement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4D6A-2F3E-191B-8A1F-90E5CFC6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Challenges Faced by Individuals: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Forgetting to take medication on time, leading to poor health outcomes.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Misplacing or losing track of doctor prescriptions and medical history.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Impact of These Challenges: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Reduced medication adherence.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Increased health risks and complications.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Stress and inefficiency in managing health-related tasks.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09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C954C-A3BE-42C9-13C5-8A7E441A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2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5A3AC-BFB8-EB77-5429-25666466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300" b="1" dirty="0"/>
              <a:t>Tech Stack and Tools:</a:t>
            </a:r>
            <a:endParaRPr lang="en-I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b="1" dirty="0"/>
              <a:t>Frontend:</a:t>
            </a:r>
            <a:r>
              <a:rPr lang="en-IN" sz="1300" dirty="0"/>
              <a:t> HTML, CSS, JavaScript for a responsive user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b="1" dirty="0"/>
              <a:t>Backend:</a:t>
            </a:r>
            <a:r>
              <a:rPr lang="en-IN" sz="1300" dirty="0"/>
              <a:t> Node.js for processing and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b="1" dirty="0"/>
              <a:t>Database:</a:t>
            </a:r>
            <a:r>
              <a:rPr lang="en-IN" sz="1300" dirty="0"/>
              <a:t> MySQL/MongoDB for secure data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300" b="1" dirty="0"/>
              <a:t>Development Steps:</a:t>
            </a:r>
            <a:endParaRPr lang="en-I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Requirement Analysis: Understanding user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Wireframe Design: Creating a blueprint for UI/UX.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Feature Implementation: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300" dirty="0"/>
              <a:t>Medicine reminders through automated notifications.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300" dirty="0"/>
              <a:t>Prescription upload using file storage and categorization.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300" dirty="0"/>
              <a:t>Medicine inventory tracking with dosage alerts.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1300" dirty="0"/>
              <a:t>Diet planner with calorie and meal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Integration and Testing: Ensuring smooth functionality across all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Deployment and Maintenance: Making the app accessible to users and updating features regularly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0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F60A3A-08DA-445D-B74A-BEE073589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E61D8-F094-381E-6BDE-3030530D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/>
              <a:t>Expected Outcomes</a:t>
            </a:r>
          </a:p>
        </p:txBody>
      </p:sp>
      <p:pic>
        <p:nvPicPr>
          <p:cNvPr id="5" name="Picture 4" descr="Assorted pills and capsules">
            <a:extLst>
              <a:ext uri="{FF2B5EF4-FFF2-40B4-BE49-F238E27FC236}">
                <a16:creationId xmlns:a16="http://schemas.microsoft.com/office/drawing/2014/main" id="{6193F586-584E-331A-F775-3343C6AE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18" r="33324" b="-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6E6EFB-D2CB-44B2-BE0D-9C6DCCCE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79802DA-879B-1DCE-A5BD-55B826C65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Improved medication adherence through timely alerts.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Simplified management of health data, reducing stress for users.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Better health outcomes due to consistent medicine intake and monitoring.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Improved quality of life for users managing chronic illnesses.</a:t>
            </a:r>
          </a:p>
          <a:p>
            <a:pPr marL="0" indent="0" rtl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>
                <a:latin typeface="Arial" panose="020B0604020202020204" pitchFamily="34" charset="0"/>
              </a:rPr>
              <a:t>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BA066C-D259-4F6D-9F83-124F7363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179F48-E825-4803-806A-7029F8537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6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B18FC6-C676-4F46-9E37-531BC5654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1B7F3-30AE-095F-0051-6203530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en-IN" dirty="0"/>
              <a:t>Applications</a:t>
            </a:r>
          </a:p>
        </p:txBody>
      </p:sp>
      <p:pic>
        <p:nvPicPr>
          <p:cNvPr id="7" name="Graphic 6" descr="Doctor">
            <a:extLst>
              <a:ext uri="{FF2B5EF4-FFF2-40B4-BE49-F238E27FC236}">
                <a16:creationId xmlns:a16="http://schemas.microsoft.com/office/drawing/2014/main" id="{AC88601F-8680-6102-4D27-EB9ADF50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360E4-B476-49D8-80CF-B524F3FC0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3BE1-C897-8F36-C350-562B64B6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Personal Health Management: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Individuals managing multiple prescriptions or chronic diseases.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Students or professionals with busy schedules needing health reminders.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Healthcare Sector: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Assisting doctors in monitoring patient adherence to prescribed treatments.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Supporting caretakers managing elderly patients' medications.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709F32-2ED0-4F8B-99FF-940C35640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011678-560C-4E53-8B7C-6B14755E4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19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7AFF6-5B1B-37E2-283C-8E513CFD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FFFFFF"/>
                </a:solidFill>
              </a:rPr>
              <a:t>Challenges and Limitations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9FB5-C78C-9F10-0427-FDB5598D8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Technical Challenges: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Ensuring data security and privacy compliance (e.g., HIPAA).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Maintaining consistent performance across devices and browsers.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Handling scalability as the user base grows.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User Challenges: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Adopting the app as a part of daily routines.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Keeping data updated (e.g., inputting new prescriptions or diet details).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Limitations:</a:t>
            </a:r>
            <a:endParaRPr lang="en-US" altLang="en-US" dirty="0">
              <a:latin typeface="Arial" panose="020B0604020202020204" pitchFamily="34" charset="0"/>
            </a:endParaRP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Initial reliance on manual data entry for prescriptions and diet.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Potential user resistance due to unfamiliarity with digital tools</a:t>
            </a:r>
          </a:p>
          <a:p>
            <a:pPr rtl="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8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F0E016-7AAA-4021-8283-4541B060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AE4F0-DAA3-333C-ECCA-589ED6B84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IN"/>
              <a:t>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D7C93A-082F-4C56-B282-DBEA4A16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48FC5-3294-4768-A652-ADA82AE2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A9120-D290-43FB-863E-28A45D2D3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80E7CE-42AC-54E3-D409-44A568077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449289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1258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538</TotalTime>
  <Words>589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Amasis MT Pro Light</vt:lpstr>
      <vt:lpstr>Arial</vt:lpstr>
      <vt:lpstr>Calibri</vt:lpstr>
      <vt:lpstr>Calibri Light</vt:lpstr>
      <vt:lpstr>Wingdings</vt:lpstr>
      <vt:lpstr>Retrospect</vt:lpstr>
      <vt:lpstr>Med-Tracker</vt:lpstr>
      <vt:lpstr>Introduction</vt:lpstr>
      <vt:lpstr>Objectives </vt:lpstr>
      <vt:lpstr>Problem Statement </vt:lpstr>
      <vt:lpstr>Methodology</vt:lpstr>
      <vt:lpstr>Expected Outcomes</vt:lpstr>
      <vt:lpstr>Applications</vt:lpstr>
      <vt:lpstr>Challenges and Limitations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Ishaan Parashar</dc:creator>
  <cp:lastModifiedBy>Dewansh Shekhar Singh</cp:lastModifiedBy>
  <cp:revision>14</cp:revision>
  <dcterms:created xsi:type="dcterms:W3CDTF">2025-02-01T10:26:45Z</dcterms:created>
  <dcterms:modified xsi:type="dcterms:W3CDTF">2025-04-29T18:20:11Z</dcterms:modified>
</cp:coreProperties>
</file>