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4C3"/>
    <a:srgbClr val="E19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s 13"/>
          <p:cNvSpPr/>
          <p:nvPr/>
        </p:nvSpPr>
        <p:spPr>
          <a:xfrm>
            <a:off x="6350" y="952500"/>
            <a:ext cx="12192000" cy="1805305"/>
          </a:xfrm>
          <a:prstGeom prst="rect">
            <a:avLst/>
          </a:prstGeom>
          <a:solidFill>
            <a:srgbClr val="F2C4C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6262" t="-18132"/>
          <a:stretch>
            <a:fillRect/>
          </a:stretch>
        </p:blipFill>
        <p:spPr>
          <a:xfrm>
            <a:off x="6350" y="101600"/>
            <a:ext cx="1014984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990"/>
            <a:ext cx="12306935" cy="366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0" y="2988945"/>
            <a:ext cx="12255500" cy="22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1060" y="134620"/>
            <a:ext cx="3161665" cy="37782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11653520" y="139700"/>
            <a:ext cx="292735" cy="321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8491" t="26792" r="10141" b="21774"/>
          <a:stretch>
            <a:fillRect/>
          </a:stretch>
        </p:blipFill>
        <p:spPr>
          <a:xfrm>
            <a:off x="10428605" y="148590"/>
            <a:ext cx="1111250" cy="375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2699385" y="1508125"/>
            <a:ext cx="881380" cy="894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3580765" y="1659255"/>
            <a:ext cx="8072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charset="0"/>
                <a:cs typeface="Britannic Bold" panose="020B0903060703020204" charset="0"/>
              </a:rPr>
              <a:t>Connect with Shikha Miss</a:t>
            </a:r>
            <a:endParaRPr lang="en-GB" altLang="en-US" sz="4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charset="0"/>
              <a:cs typeface="Britannic Bold" panose="020B0903060703020204" charset="0"/>
            </a:endParaRPr>
          </a:p>
        </p:txBody>
      </p:sp>
      <p:pic>
        <p:nvPicPr>
          <p:cNvPr id="15" name="Picture 14" descr="IMG-20200607-WA001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43565" y="1320165"/>
            <a:ext cx="1316990" cy="110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6262" t="-18132"/>
          <a:stretch>
            <a:fillRect/>
          </a:stretch>
        </p:blipFill>
        <p:spPr>
          <a:xfrm>
            <a:off x="6350" y="101600"/>
            <a:ext cx="1014984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990"/>
            <a:ext cx="12306935" cy="366395"/>
          </a:xfrm>
          <a:prstGeom prst="rect">
            <a:avLst/>
          </a:prstGeom>
        </p:spPr>
      </p:pic>
      <p:pic>
        <p:nvPicPr>
          <p:cNvPr id="7" name="Picture 6" descr="Alternate"/>
          <p:cNvPicPr>
            <a:picLocks noChangeAspect="1"/>
          </p:cNvPicPr>
          <p:nvPr/>
        </p:nvPicPr>
        <p:blipFill>
          <a:blip r:embed="rId4"/>
          <a:srcRect t="3797" b="12905"/>
          <a:stretch>
            <a:fillRect/>
          </a:stretch>
        </p:blipFill>
        <p:spPr>
          <a:xfrm>
            <a:off x="0" y="921385"/>
            <a:ext cx="12192000" cy="1991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2988945"/>
            <a:ext cx="12255500" cy="225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075" y="3289935"/>
            <a:ext cx="2506980" cy="3369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1060" y="134620"/>
            <a:ext cx="3161665" cy="37782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11653520" y="139700"/>
            <a:ext cx="292735" cy="321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9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8491" t="26792" r="10141" b="21774"/>
          <a:stretch>
            <a:fillRect/>
          </a:stretch>
        </p:blipFill>
        <p:spPr>
          <a:xfrm>
            <a:off x="10428605" y="148590"/>
            <a:ext cx="1111250" cy="375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4757"/>
          <a:stretch>
            <a:fillRect/>
          </a:stretch>
        </p:blipFill>
        <p:spPr>
          <a:xfrm>
            <a:off x="-67310" y="88900"/>
            <a:ext cx="11544300" cy="346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990"/>
            <a:ext cx="12306935" cy="366395"/>
          </a:xfrm>
          <a:prstGeom prst="rect">
            <a:avLst/>
          </a:prstGeom>
        </p:spPr>
      </p:pic>
      <p:pic>
        <p:nvPicPr>
          <p:cNvPr id="7" name="Picture 6" descr="Alternate"/>
          <p:cNvPicPr>
            <a:picLocks noChangeAspect="1"/>
          </p:cNvPicPr>
          <p:nvPr/>
        </p:nvPicPr>
        <p:blipFill>
          <a:blip r:embed="rId4"/>
          <a:srcRect t="3797" b="12905"/>
          <a:stretch>
            <a:fillRect/>
          </a:stretch>
        </p:blipFill>
        <p:spPr>
          <a:xfrm>
            <a:off x="0" y="921385"/>
            <a:ext cx="12192000" cy="1991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2988945"/>
            <a:ext cx="12255500" cy="225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075" y="3289935"/>
            <a:ext cx="2506980" cy="3369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5660" y="62865"/>
            <a:ext cx="3547110" cy="424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Algerian</vt:lpstr>
      <vt:lpstr>Britannic Bold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91935</cp:lastModifiedBy>
  <cp:revision>2</cp:revision>
  <dcterms:created xsi:type="dcterms:W3CDTF">2021-10-03T09:38:18Z</dcterms:created>
  <dcterms:modified xsi:type="dcterms:W3CDTF">2021-10-03T09:39:49Z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8E365D71787C409490F0ED3B36C12F41</vt:lpwstr>
  </property>
  <property fmtid="{D5CDD505-2E9C-101B-9397-08002B2CF9AE}" pid="3" name="KSOProductBuildVer">
    <vt:lpwstr>1033-11.2.0.10323</vt:lpwstr>
  </property>
</Properties>
</file>