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6" r:id="rId3"/>
    <p:sldId id="279" r:id="rId4"/>
    <p:sldId id="282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33" d="100"/>
          <a:sy n="33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E532-5D79-4E95-BA25-7FD47FBD15EA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4F430-2A86-4E54-AE20-AAC6A3DEC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4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2B8-7467-2CDF-70F3-122F6F9E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25DD-FB14-0614-6FB3-8DCE5A22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1105-3496-0B43-1D0D-C598ACA5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F3F5-0220-4B5D-F941-83500A8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FE42-6C65-D29F-D323-7F307771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149-D9BA-CAAF-7DE6-3F98661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98092-39E4-8333-8D0A-0E4F329B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D43A-A983-D659-6180-3C55FA77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FFD2-7F50-61ED-872E-E1BC42B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D191-3B62-7B3A-A481-7E89584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61CC-00B6-6907-44D9-E95BC0DB8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211A7-6E1E-867B-A4A5-29AEE42A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59CE-CFB8-6DA8-DB6C-06D0D2A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BF4-CF24-8AEA-5A4D-C2EA5251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18E7-CB34-5E7E-EBE8-6FC423BD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1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B0B4-C94D-60CD-19CC-9C7A0F0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02B0-C8FB-2B8D-72C4-7DBA5932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6D2E-0442-626C-7A0D-A6C8356F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18D0-45A8-5CA5-D684-924C8DA1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C395-DC7E-6725-CAE6-77B98C4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2A6B-6933-10E9-E210-305B56D1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FCEB-7980-49E2-DF6A-0CB56E7D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51AF-21EB-1BA8-666E-6237C177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FC25-9704-0582-0FA9-5F92AE73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8B93-9096-DACA-7858-32D3B33E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BD5C-4D3D-9298-D1CF-AB1B7B41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B93D-5FC3-2468-2388-15642C8E4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0456-A849-5079-199C-EABB34C5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67316-D593-92BF-AFE1-860C5CD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BFF5E-6339-5F26-1811-B9C6D60B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6E43-3FF4-EB61-84A7-1DC8620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3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1411-4FF1-31DF-D550-4F104E6C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5B73-07CD-13DC-7CE3-CE74D825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F92B-0AA3-83A0-2C99-1831720D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7913B-FF17-3BD0-0A0A-EA72D9866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C374-D310-0348-734B-7BBD3CAA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79C6-6287-C344-A247-9F74140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1104D-2541-3020-7BDD-3A032B2A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CB149-01FD-F39B-964F-ED56AE74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1492-9F18-8367-63E3-A6647460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B8CC5-1210-5A24-01BC-B0C7647D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CA4A-0859-2298-0D4E-F0105596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DD6C9-B96A-37FB-505E-7875B18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2D634-4F5C-50A5-8788-2F853212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126F7-FBCF-5AAF-F6F2-7C9E01A4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44636-F1E9-F8DA-6DE5-4BFC7552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4F16-7E39-1226-EB50-FAFB204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604E-6293-4AB7-82F2-BC28B99A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436FF-AB92-BE21-0AFC-06E87CE7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E8F9A-04E8-8C52-FBDA-9AAACAC8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AE28C-FB07-467B-3FBA-D2083C7C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2053-D5D0-FB13-FA20-B9DF570B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DE5-C6A2-838D-4871-F1AB0737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29AEB-DB85-14D7-3354-C7A024C57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7F3AC-11CE-B180-17AA-54271628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6BA9E-C557-27AA-E8B9-46B8B2F8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584A-EEC1-49BB-8002-46480ED4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667C-A51B-D0D6-E317-0C2F50A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3B7F5-5DE8-6303-F7E0-8B5A0E8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B21A-E059-F404-37E2-DC23F5276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85C0-4D67-8D04-89F2-A7E81DC7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7D10-F620-4740-9C53-6BCBD2349A6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4CEF-26CE-23BC-5782-C9076DC0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6658-6482-25AF-C6D7-864844CB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4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22E30-24D2-DC8A-8CCD-AA714D534B7B}"/>
              </a:ext>
            </a:extLst>
          </p:cNvPr>
          <p:cNvSpPr txBox="1">
            <a:spLocks/>
          </p:cNvSpPr>
          <p:nvPr/>
        </p:nvSpPr>
        <p:spPr>
          <a:xfrm>
            <a:off x="1203718" y="0"/>
            <a:ext cx="9784563" cy="2889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DEVELEOP JAVA PROGRAM FOR </a:t>
            </a:r>
          </a:p>
          <a:p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CARRYING OUT THE FOLLOWING OPERATIONS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MATRIX MULTIPLICATION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PARTIONING OF MATRICES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EVALUATION OF DETERMINENT OF SQUARE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INVERSE OF SQUATRE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RANK OF A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SOLUTION OF LINEAR EQUATIONS</a:t>
            </a:r>
          </a:p>
          <a:p>
            <a:r>
              <a:rPr lang="en-US" sz="19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APROPRIATE DATA VALIDATION  AND GUI MODULE. ALSO INCORPORATE SUITABLE  COMMENTS TO MAKE THE PROGRAM MORE READABLE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DBF504-EDE5-7510-083F-7C0619761BBB}"/>
              </a:ext>
            </a:extLst>
          </p:cNvPr>
          <p:cNvSpPr txBox="1">
            <a:spLocks/>
          </p:cNvSpPr>
          <p:nvPr/>
        </p:nvSpPr>
        <p:spPr>
          <a:xfrm>
            <a:off x="5321291" y="3691502"/>
            <a:ext cx="1549416" cy="415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C24BA2-A5FB-63D4-7054-B7875F3BD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31711"/>
              </p:ext>
            </p:extLst>
          </p:nvPr>
        </p:nvGraphicFramePr>
        <p:xfrm>
          <a:off x="2032000" y="4352925"/>
          <a:ext cx="8128000" cy="250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6566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2800773"/>
                    </a:ext>
                  </a:extLst>
                </a:gridCol>
              </a:tblGrid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ROLL.NO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38557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HITESH BHATIA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937821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RHYTHM JAIN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860502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VINIT LUNIA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229577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SWAYAM MAHESHWARI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189217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102BA9C3-61C0-23C6-5E3C-97DCF4631516}"/>
              </a:ext>
            </a:extLst>
          </p:cNvPr>
          <p:cNvGrpSpPr/>
          <p:nvPr/>
        </p:nvGrpSpPr>
        <p:grpSpPr>
          <a:xfrm>
            <a:off x="-3439716" y="-15875"/>
            <a:ext cx="4502150" cy="6870700"/>
            <a:chOff x="8128000" y="0"/>
            <a:chExt cx="4502150" cy="68707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80C702-6D64-EC5D-A64B-943C9CB32B44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BCCD51FD-4C0B-5B00-1A32-440C0DED473B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C6393F8D-3FEC-BDB3-460E-DCB51B5C700E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Treating Matrices as a separate object and calling it whenever required.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Solution: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separate class of matrix (class Matrix)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contain all the required tasks as particular function for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eg.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etc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OOP along with keeping the code simpler to understand and easier to maintain and manipulate.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BB4759-8101-7099-CACB-A3836AA5B543}"/>
              </a:ext>
            </a:extLst>
          </p:cNvPr>
          <p:cNvGrpSpPr/>
          <p:nvPr/>
        </p:nvGrpSpPr>
        <p:grpSpPr>
          <a:xfrm>
            <a:off x="-3673967" y="-15875"/>
            <a:ext cx="4528439" cy="6864350"/>
            <a:chOff x="4037707" y="0"/>
            <a:chExt cx="4528439" cy="686435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11C4AD1-A47A-7668-0686-E0378232F908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7E445EC6-8D9B-4847-927B-80E6E2997337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2E49822-225D-3865-CBE6-D005501C90C7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JScrollPane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JOptionPane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Listener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216DEC-6712-F8FE-313B-B46818A637FB}"/>
              </a:ext>
            </a:extLst>
          </p:cNvPr>
          <p:cNvGrpSpPr/>
          <p:nvPr/>
        </p:nvGrpSpPr>
        <p:grpSpPr>
          <a:xfrm>
            <a:off x="-3788960" y="-15875"/>
            <a:ext cx="4502148" cy="6873875"/>
            <a:chOff x="0" y="-15875"/>
            <a:chExt cx="4502148" cy="687387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A69D172-1B88-4FDD-EA00-C00D33CDD3B3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BF76A324-89B9-FEF1-1A0D-EC0F42429CF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5875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efficient methods</a:t>
              </a:r>
              <a:endPara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CBA16D65-CFAD-98F2-741C-9E5427677C96}"/>
                </a:ext>
              </a:extLst>
            </p:cNvPr>
            <p:cNvSpPr txBox="1">
              <a:spLocks/>
            </p:cNvSpPr>
            <p:nvPr/>
          </p:nvSpPr>
          <p:spPr>
            <a:xfrm>
              <a:off x="84919" y="2558256"/>
              <a:ext cx="3783020" cy="2369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Gaussian-Elimination Method for finding Inverse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Partitioning of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per the users choice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</a:t>
              </a: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68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8128000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Treating Matrices as a separate object and calling it whenever required.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Solution: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separate class of matrix (class Matrix)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contain all the required tasks as particular function for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eg.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etc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OOP along with keeping the code simpler to understand and easier to maintain and manipulate.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4037707" y="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JScrollPane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JOptionPane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Listener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0" y="-15875"/>
            <a:ext cx="4502148" cy="6873875"/>
            <a:chOff x="0" y="-15875"/>
            <a:chExt cx="4502148" cy="687387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5875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efficient methods</a:t>
              </a:r>
              <a:endPara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84919" y="2558256"/>
              <a:ext cx="3783020" cy="2369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Gaussian-Elimination Method for finding Inverse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Partitioning of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per the users choice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</a:t>
              </a: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C26D9E-D349-45BA-9A44-DBFC171E385F}"/>
              </a:ext>
            </a:extLst>
          </p:cNvPr>
          <p:cNvSpPr txBox="1">
            <a:spLocks/>
          </p:cNvSpPr>
          <p:nvPr/>
        </p:nvSpPr>
        <p:spPr>
          <a:xfrm>
            <a:off x="-3567113" y="1487714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MESSAGE DISPLAY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OPERATION BUTTONS</a:t>
            </a:r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6727A-3402-6EBE-382C-3A32F2EC4B42}"/>
              </a:ext>
            </a:extLst>
          </p:cNvPr>
          <p:cNvGrpSpPr/>
          <p:nvPr/>
        </p:nvGrpSpPr>
        <p:grpSpPr>
          <a:xfrm>
            <a:off x="-5380039" y="-15875"/>
            <a:ext cx="5876925" cy="6858000"/>
            <a:chOff x="-10915651" y="0"/>
            <a:chExt cx="5876925" cy="6858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5FE86E-46AC-592E-5785-B057F92E92BF}"/>
                </a:ext>
              </a:extLst>
            </p:cNvPr>
            <p:cNvSpPr/>
            <p:nvPr/>
          </p:nvSpPr>
          <p:spPr>
            <a:xfrm>
              <a:off x="-1091565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C1FD759-9718-837D-1E14-13E71FDAF23C}"/>
                </a:ext>
              </a:extLst>
            </p:cNvPr>
            <p:cNvSpPr txBox="1">
              <a:spLocks/>
            </p:cNvSpPr>
            <p:nvPr/>
          </p:nvSpPr>
          <p:spPr>
            <a:xfrm>
              <a:off x="-9761539" y="0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A786CB-02CE-9493-0B68-2CD26AD3D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601362" y="1495425"/>
              <a:ext cx="4714912" cy="4624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48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75FE5E-4C8D-5194-5ABD-962F312B6F6D}"/>
              </a:ext>
            </a:extLst>
          </p:cNvPr>
          <p:cNvSpPr txBox="1">
            <a:spLocks/>
          </p:cNvSpPr>
          <p:nvPr/>
        </p:nvSpPr>
        <p:spPr>
          <a:xfrm>
            <a:off x="7039944" y="1628776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MESSAGE DISPLAY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OPERATION BUTTONS</a:t>
            </a:r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5C1863-D99D-2A89-110F-FFE57E6811CD}"/>
              </a:ext>
            </a:extLst>
          </p:cNvPr>
          <p:cNvGrpSpPr/>
          <p:nvPr/>
        </p:nvGrpSpPr>
        <p:grpSpPr>
          <a:xfrm>
            <a:off x="-1" y="0"/>
            <a:ext cx="5876925" cy="6858000"/>
            <a:chOff x="-1" y="0"/>
            <a:chExt cx="5876925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1154111" y="0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D9DF1A-B794-7CCA-0B45-29AA6DC22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288" y="1495425"/>
              <a:ext cx="4714912" cy="462493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738B48-6FBB-19DA-E5B4-59980389E66D}"/>
              </a:ext>
            </a:extLst>
          </p:cNvPr>
          <p:cNvGrpSpPr/>
          <p:nvPr/>
        </p:nvGrpSpPr>
        <p:grpSpPr>
          <a:xfrm>
            <a:off x="-5304324" y="23586"/>
            <a:ext cx="5876925" cy="6858000"/>
            <a:chOff x="-1" y="0"/>
            <a:chExt cx="5876925" cy="6858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338E11-4981-8E88-08FE-859BC59A3B05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72444697-B4E0-9C92-A141-234783541C5D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238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and Code Flow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9B0C0F2E-1FBB-C4C9-F1E2-FAAC9F003940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65362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 Initialization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Selection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Handling 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(calling the </a:t>
              </a: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 function)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Input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or Error Handling</a:t>
              </a:r>
            </a:p>
            <a:p>
              <a:pPr marL="342900" indent="-342900" algn="just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0B42DC7-72A8-0816-02B6-BEE2C2089200}"/>
              </a:ext>
            </a:extLst>
          </p:cNvPr>
          <p:cNvSpPr txBox="1">
            <a:spLocks/>
          </p:cNvSpPr>
          <p:nvPr/>
        </p:nvSpPr>
        <p:spPr>
          <a:xfrm>
            <a:off x="-3954946" y="-34925"/>
            <a:ext cx="3568700" cy="1088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D960BD-F696-6B92-D03C-150D396DE0D8}"/>
              </a:ext>
            </a:extLst>
          </p:cNvPr>
          <p:cNvSpPr txBox="1">
            <a:spLocks/>
          </p:cNvSpPr>
          <p:nvPr/>
        </p:nvSpPr>
        <p:spPr>
          <a:xfrm>
            <a:off x="-4354996" y="1647273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BroCode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YouTube: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https://www.youtube.com/watch?v=Kmgo00avvEw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https://github.com/itsvinitlunia/MPR_Matrix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https://stackoverflow.com/</a:t>
            </a:r>
          </a:p>
          <a:p>
            <a:pPr marL="342900" indent="-342900" algn="l">
              <a:buAutoNum type="arabicPeriod"/>
            </a:pP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5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D36142-90C6-8E12-0547-5F58001FC0F5}"/>
              </a:ext>
            </a:extLst>
          </p:cNvPr>
          <p:cNvGrpSpPr/>
          <p:nvPr/>
        </p:nvGrpSpPr>
        <p:grpSpPr>
          <a:xfrm>
            <a:off x="-1" y="0"/>
            <a:ext cx="5876925" cy="6858000"/>
            <a:chOff x="-1" y="0"/>
            <a:chExt cx="5876925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238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and Code Flow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0A8D9B83-DD5A-1ED7-830D-A14AB021C199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65362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 Initialization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Selection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Handling 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(calling the </a:t>
              </a: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 function)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Input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or Error Handling</a:t>
              </a:r>
            </a:p>
            <a:p>
              <a:pPr marL="342900" indent="-342900" algn="just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3C615E3-AC33-AB9B-EFB3-C2DCF459C432}"/>
              </a:ext>
            </a:extLst>
          </p:cNvPr>
          <p:cNvSpPr txBox="1">
            <a:spLocks/>
          </p:cNvSpPr>
          <p:nvPr/>
        </p:nvSpPr>
        <p:spPr>
          <a:xfrm>
            <a:off x="7250094" y="-34925"/>
            <a:ext cx="3568700" cy="1088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64D443-AB17-2C96-793A-B68EA0C5AB77}"/>
              </a:ext>
            </a:extLst>
          </p:cNvPr>
          <p:cNvSpPr txBox="1">
            <a:spLocks/>
          </p:cNvSpPr>
          <p:nvPr/>
        </p:nvSpPr>
        <p:spPr>
          <a:xfrm>
            <a:off x="6850044" y="1647273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BroCode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YouTube: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https://www.youtube.com/watch?v=Kmgo00avvEw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https://github.com/itsvinitlunia/MPR_Matrix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https://stackoverflow.com/</a:t>
            </a:r>
          </a:p>
          <a:p>
            <a:pPr marL="342900" indent="-342900" algn="l">
              <a:buAutoNum type="arabicPeriod"/>
            </a:pP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62747-15FC-9F3C-0BA0-162198C8FCBA}"/>
              </a:ext>
            </a:extLst>
          </p:cNvPr>
          <p:cNvGrpSpPr/>
          <p:nvPr/>
        </p:nvGrpSpPr>
        <p:grpSpPr>
          <a:xfrm>
            <a:off x="-5304978" y="0"/>
            <a:ext cx="5876925" cy="6858000"/>
            <a:chOff x="-1" y="0"/>
            <a:chExt cx="5876925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A0D960-A723-261F-4BD4-DF30C43AE38E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91E1882-3C17-D0AD-9283-93841E561FB6}"/>
                </a:ext>
              </a:extLst>
            </p:cNvPr>
            <p:cNvSpPr txBox="1">
              <a:spLocks/>
            </p:cNvSpPr>
            <p:nvPr/>
          </p:nvSpPr>
          <p:spPr>
            <a:xfrm>
              <a:off x="1228725" y="2552700"/>
              <a:ext cx="3190876" cy="1752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62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D78911-179C-ECB6-885A-D23E7BDC3E93}"/>
              </a:ext>
            </a:extLst>
          </p:cNvPr>
          <p:cNvGrpSpPr/>
          <p:nvPr/>
        </p:nvGrpSpPr>
        <p:grpSpPr>
          <a:xfrm>
            <a:off x="-1" y="0"/>
            <a:ext cx="5876925" cy="6858000"/>
            <a:chOff x="-1" y="0"/>
            <a:chExt cx="5876925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1228725" y="2552700"/>
              <a:ext cx="3190876" cy="1752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75FE5E-4C8D-5194-5ABD-962F312B6F6D}"/>
              </a:ext>
            </a:extLst>
          </p:cNvPr>
          <p:cNvSpPr txBox="1">
            <a:spLocks/>
          </p:cNvSpPr>
          <p:nvPr/>
        </p:nvSpPr>
        <p:spPr>
          <a:xfrm>
            <a:off x="6716094" y="1414463"/>
            <a:ext cx="4063999" cy="4029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7247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436</Words>
  <Application>Microsoft Office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Vinit Lunia</dc:creator>
  <cp:lastModifiedBy>Vinit Lunia</cp:lastModifiedBy>
  <cp:revision>15</cp:revision>
  <dcterms:created xsi:type="dcterms:W3CDTF">2024-08-03T14:51:23Z</dcterms:created>
  <dcterms:modified xsi:type="dcterms:W3CDTF">2024-09-24T16:50:19Z</dcterms:modified>
</cp:coreProperties>
</file>