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62" r:id="rId4"/>
    <p:sldId id="263" r:id="rId5"/>
    <p:sldId id="264" r:id="rId6"/>
    <p:sldId id="265" r:id="rId7"/>
    <p:sldId id="258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79" d="100"/>
          <a:sy n="79" d="100"/>
        </p:scale>
        <p:origin x="43" y="2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574800" y="3354079"/>
            <a:ext cx="609600" cy="1034129"/>
          </a:xfrm>
          <a:prstGeom prst="rect">
            <a:avLst/>
          </a:prstGeom>
          <a:noFill/>
        </p:spPr>
        <p:txBody>
          <a:bodyPr wrap="square" lIns="0" tIns="9144" rIns="0" bIns="9144" rtlCol="0" anchor="ctr" anchorCtr="0">
            <a:spAutoFit/>
          </a:bodyPr>
          <a:lstStyle/>
          <a:p>
            <a:r>
              <a:rPr lang="en-US" sz="6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6320" y="1219200"/>
            <a:ext cx="10058400" cy="2152650"/>
          </a:xfrm>
        </p:spPr>
        <p:txBody>
          <a:bodyPr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81200" y="3569809"/>
            <a:ext cx="8229600" cy="6858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667EB-6A6D-45AD-8CEF-AD11BE427613}" type="datetimeFigureOut">
              <a:rPr lang="en-US" smtClean="0"/>
              <a:t>25-May-20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C74033-BC87-411F-899A-CACF6DE9F66E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DC5706-50F6-4ACA-B78B-6AF590EF4248}"/>
              </a:ext>
            </a:extLst>
          </p:cNvPr>
          <p:cNvSpPr txBox="1"/>
          <p:nvPr userDrawn="1"/>
        </p:nvSpPr>
        <p:spPr>
          <a:xfrm>
            <a:off x="10312400" y="3395644"/>
            <a:ext cx="609600" cy="1034129"/>
          </a:xfrm>
          <a:prstGeom prst="rect">
            <a:avLst/>
          </a:prstGeom>
          <a:noFill/>
        </p:spPr>
        <p:txBody>
          <a:bodyPr wrap="square" lIns="0" tIns="9144" rIns="0" bIns="9144" rtlCol="0" anchor="ctr" anchorCtr="0">
            <a:spAutoFit/>
          </a:bodyPr>
          <a:lstStyle/>
          <a:p>
            <a:r>
              <a:rPr lang="en-US" sz="6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94479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4800" y="685802"/>
            <a:ext cx="7721600" cy="3505199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667EB-6A6D-45AD-8CEF-AD11BE427613}" type="datetimeFigureOut">
              <a:rPr lang="en-US" smtClean="0"/>
              <a:t>25-May-20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74033-BC87-411F-899A-CACF6DE9F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7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2800" y="609601"/>
            <a:ext cx="2844800" cy="5181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0800" y="685801"/>
            <a:ext cx="6705600" cy="45720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667EB-6A6D-45AD-8CEF-AD11BE427613}" type="datetimeFigureOut">
              <a:rPr lang="en-US" smtClean="0"/>
              <a:t>25-May-20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74033-BC87-411F-899A-CACF6DE9F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540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667EB-6A6D-45AD-8CEF-AD11BE427613}" type="datetimeFigureOut">
              <a:rPr lang="en-US" smtClean="0"/>
              <a:t>25-May-20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C74033-BC87-411F-899A-CACF6DE9F66E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507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5689600" y="4074498"/>
            <a:ext cx="609600" cy="101566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0" y="4267368"/>
            <a:ext cx="4978400" cy="73152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667EB-6A6D-45AD-8CEF-AD11BE427613}" type="datetimeFigureOut">
              <a:rPr lang="en-US" smtClean="0"/>
              <a:t>25-May-20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C74033-BC87-411F-899A-CACF6DE9F66E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0" y="1905000"/>
            <a:ext cx="8046720" cy="2350008"/>
          </a:xfr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540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890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667EB-6A6D-45AD-8CEF-AD11BE427613}" type="datetimeFigureOut">
              <a:rPr lang="en-US" smtClean="0"/>
              <a:t>25-May-20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C74033-BC87-411F-899A-CACF6DE9F66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792224" y="658368"/>
            <a:ext cx="4364736" cy="3429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6705600" y="658369"/>
            <a:ext cx="4364736" cy="34321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67385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8160" y="661976"/>
            <a:ext cx="4364736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92224" y="1371600"/>
            <a:ext cx="4368800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05600" y="661976"/>
            <a:ext cx="4364736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705600" y="1371600"/>
            <a:ext cx="4364736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408853" y="520192"/>
            <a:ext cx="6096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373707" y="520192"/>
            <a:ext cx="6096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667EB-6A6D-45AD-8CEF-AD11BE427613}" type="datetimeFigureOut">
              <a:rPr lang="en-US" smtClean="0"/>
              <a:t>25-May-20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C74033-BC87-411F-899A-CACF6DE9F66E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758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667EB-6A6D-45AD-8CEF-AD11BE427613}" type="datetimeFigureOut">
              <a:rPr lang="en-US" smtClean="0"/>
              <a:t>25-May-20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C74033-BC87-411F-899A-CACF6DE9F66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197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667EB-6A6D-45AD-8CEF-AD11BE427613}" type="datetimeFigureOut">
              <a:rPr lang="en-US" smtClean="0"/>
              <a:t>25-May-20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C74033-BC87-411F-899A-CACF6DE9F66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217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7105227" y="1774588"/>
            <a:ext cx="609600" cy="123110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7600" y="685801"/>
            <a:ext cx="5791200" cy="3429000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0" y="685801"/>
            <a:ext cx="3454400" cy="342900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667EB-6A6D-45AD-8CEF-AD11BE427613}" type="datetimeFigureOut">
              <a:rPr lang="en-US" smtClean="0"/>
              <a:t>25-May-20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C74033-BC87-411F-899A-CACF6DE9F66E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09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625600" y="612776"/>
            <a:ext cx="8940800" cy="2546985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7600" y="3453047"/>
            <a:ext cx="6705600" cy="72080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247136" y="3331464"/>
            <a:ext cx="6096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667EB-6A6D-45AD-8CEF-AD11BE427613}" type="datetimeFigureOut">
              <a:rPr lang="en-US" smtClean="0"/>
              <a:t>25-May-20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C74033-BC87-411F-899A-CACF6DE9F66E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822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>
          <a:xfrm rot="19724275">
            <a:off x="1830961" y="1038441"/>
            <a:ext cx="9654160" cy="57069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>
          <a:xfrm rot="17656910">
            <a:off x="557464" y="419133"/>
            <a:ext cx="5538472" cy="5973945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>
          <a:xfrm rot="19724275">
            <a:off x="4370607" y="116855"/>
            <a:ext cx="8639149" cy="475475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36320" y="4876800"/>
            <a:ext cx="100584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44800" y="685802"/>
            <a:ext cx="8128000" cy="365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00" y="6154739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446667EB-6A6D-45AD-8CEF-AD11BE427613}" type="datetimeFigureOut">
              <a:rPr lang="en-US" smtClean="0"/>
              <a:t>25-May-20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80" y="6154739"/>
            <a:ext cx="60960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7280" y="5842000"/>
            <a:ext cx="2844800" cy="304800"/>
          </a:xfrm>
          <a:prstGeom prst="rect">
            <a:avLst/>
          </a:prstGeom>
        </p:spPr>
        <p:txBody>
          <a:bodyPr vert="horz" lIns="91440" tIns="45720" rIns="91440" bIns="9144" rtlCol="0" anchor="b"/>
          <a:lstStyle>
            <a:lvl1pPr algn="l">
              <a:defRPr sz="16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49C74033-BC87-411F-899A-CACF6DE9F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510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56032" algn="l" defTabSz="914400" rtl="0" eaLnBrk="1" latinLnBrk="0" hangingPunct="1">
        <a:spcBef>
          <a:spcPct val="20000"/>
        </a:spcBef>
        <a:spcAft>
          <a:spcPts val="0"/>
        </a:spcAft>
        <a:buSzPct val="60000"/>
        <a:buFont typeface="Wingdings" pitchFamily="2" charset="2"/>
        <a:buChar char=""/>
        <a:defRPr sz="21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400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058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7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5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6596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2402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514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8346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insidesherpa.com/virtual-internships/ZLJCsrpkHo9pZBJNY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1A5CD-83CD-4698-91B6-012CF9081E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8327" y="2476070"/>
            <a:ext cx="11715345" cy="190586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Task-1</a:t>
            </a:r>
            <a:br>
              <a:rPr lang="en-US" dirty="0"/>
            </a:br>
            <a:r>
              <a:rPr lang="en-US" b="1" dirty="0"/>
              <a:t>Exploratory Data Analysis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80DB6C-1D79-417C-B6A0-6EDD9DE314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6814" y="4370589"/>
            <a:ext cx="10398370" cy="1655762"/>
          </a:xfrm>
        </p:spPr>
        <p:txBody>
          <a:bodyPr/>
          <a:lstStyle/>
          <a:p>
            <a:pPr algn="ctr"/>
            <a:r>
              <a:rPr lang="en-US" dirty="0"/>
              <a:t>Segment the dataset and draw unique insights, including visualization of the transaction volume and assessing the effect of any outliers.</a:t>
            </a:r>
          </a:p>
        </p:txBody>
      </p:sp>
      <p:pic>
        <p:nvPicPr>
          <p:cNvPr id="6" name="Picture 2" descr="https://s3-ap-southeast-2.amazonaws.com/staticassetspasha/anzlogo.png">
            <a:hlinkClick r:id="rId2"/>
            <a:extLst>
              <a:ext uri="{FF2B5EF4-FFF2-40B4-BE49-F238E27FC236}">
                <a16:creationId xmlns:a16="http://schemas.microsoft.com/office/drawing/2014/main" id="{CFABDA6F-B7C6-4FD9-B965-B6223464AD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2732" y="0"/>
            <a:ext cx="3869268" cy="1215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InsideSherpa">
            <a:extLst>
              <a:ext uri="{FF2B5EF4-FFF2-40B4-BE49-F238E27FC236}">
                <a16:creationId xmlns:a16="http://schemas.microsoft.com/office/drawing/2014/main" id="{CEB768AF-B561-4C26-899D-4D28A6B388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003" y="109959"/>
            <a:ext cx="4158205" cy="959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9E50FC9F-09B7-4E43-9E00-4E8C85DE3B97}"/>
              </a:ext>
            </a:extLst>
          </p:cNvPr>
          <p:cNvSpPr txBox="1">
            <a:spLocks/>
          </p:cNvSpPr>
          <p:nvPr/>
        </p:nvSpPr>
        <p:spPr>
          <a:xfrm>
            <a:off x="238327" y="1234194"/>
            <a:ext cx="11715345" cy="15425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/>
              <a:t>Virtual Internship Report</a:t>
            </a:r>
          </a:p>
        </p:txBody>
      </p:sp>
    </p:spTree>
    <p:extLst>
      <p:ext uri="{BB962C8B-B14F-4D97-AF65-F5344CB8AC3E}">
        <p14:creationId xmlns:p14="http://schemas.microsoft.com/office/powerpoint/2010/main" val="2634810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7CA7542-5358-4FA7-893F-82F75E90C8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717433"/>
            <a:ext cx="11172092" cy="4390290"/>
          </a:xfrm>
        </p:spPr>
        <p:txBody>
          <a:bodyPr>
            <a:normAutofit/>
          </a:bodyPr>
          <a:lstStyle/>
          <a:p>
            <a:pPr marL="18288" indent="0">
              <a:buNone/>
            </a:pPr>
            <a:r>
              <a:rPr lang="en-US" sz="2400" dirty="0">
                <a:effectLst/>
              </a:rPr>
              <a:t>Imported the required Libraries:</a:t>
            </a:r>
          </a:p>
          <a:p>
            <a:r>
              <a:rPr lang="en-US" sz="2400" dirty="0"/>
              <a:t>Pandas as pd</a:t>
            </a:r>
          </a:p>
          <a:p>
            <a:r>
              <a:rPr lang="en-US" sz="2400" dirty="0">
                <a:effectLst/>
              </a:rPr>
              <a:t>Numpy as np</a:t>
            </a:r>
          </a:p>
          <a:p>
            <a:r>
              <a:rPr lang="en-US" sz="2400" dirty="0">
                <a:effectLst/>
              </a:rPr>
              <a:t>Matplotlib as plt</a:t>
            </a:r>
          </a:p>
          <a:p>
            <a:r>
              <a:rPr lang="en-US" sz="2400" dirty="0">
                <a:effectLst/>
              </a:rPr>
              <a:t>Seaborn as </a:t>
            </a:r>
            <a:r>
              <a:rPr lang="en-US" sz="2400" dirty="0" err="1">
                <a:effectLst/>
              </a:rPr>
              <a:t>sns</a:t>
            </a:r>
            <a:endParaRPr lang="en-US" sz="2400" dirty="0">
              <a:effectLst/>
            </a:endParaRPr>
          </a:p>
          <a:p>
            <a:pPr marL="18288" indent="0">
              <a:buNone/>
            </a:pPr>
            <a:endParaRPr lang="en-US" sz="2400" dirty="0">
              <a:effectLst/>
            </a:endParaRPr>
          </a:p>
          <a:p>
            <a:pPr marL="18288" indent="0">
              <a:buNone/>
            </a:pPr>
            <a:r>
              <a:rPr lang="en-US" sz="2400" dirty="0">
                <a:effectLst/>
              </a:rPr>
              <a:t>I have loaded the ANZ synthesized transaction dataset using python data analysis library Pandas</a:t>
            </a:r>
          </a:p>
          <a:p>
            <a:pPr marL="18288" indent="0" algn="ctr">
              <a:lnSpc>
                <a:spcPct val="200000"/>
              </a:lnSpc>
              <a:buNone/>
            </a:pPr>
            <a:r>
              <a:rPr lang="en-US" sz="2400" dirty="0" err="1">
                <a:effectLst/>
                <a:latin typeface="Adobe Hebrew" panose="02040503050201020203" pitchFamily="18" charset="-79"/>
                <a:ea typeface="Microsoft Himalaya" panose="01010100010101010101" pitchFamily="2" charset="0"/>
                <a:cs typeface="Adobe Hebrew" panose="02040503050201020203" pitchFamily="18" charset="-79"/>
              </a:rPr>
              <a:t>pd.read_excel</a:t>
            </a:r>
            <a:r>
              <a:rPr lang="en-US" sz="2400" dirty="0">
                <a:effectLst/>
                <a:latin typeface="Adobe Hebrew" panose="02040503050201020203" pitchFamily="18" charset="-79"/>
                <a:ea typeface="Microsoft Himalaya" panose="01010100010101010101" pitchFamily="2" charset="0"/>
                <a:cs typeface="Adobe Hebrew" panose="02040503050201020203" pitchFamily="18" charset="-79"/>
              </a:rPr>
              <a:t>(‘ANZ </a:t>
            </a:r>
            <a:r>
              <a:rPr lang="en-US" sz="2400" dirty="0" err="1">
                <a:effectLst/>
                <a:latin typeface="Adobe Hebrew" panose="02040503050201020203" pitchFamily="18" charset="-79"/>
                <a:ea typeface="Microsoft Himalaya" panose="01010100010101010101" pitchFamily="2" charset="0"/>
                <a:cs typeface="Adobe Hebrew" panose="02040503050201020203" pitchFamily="18" charset="-79"/>
              </a:rPr>
              <a:t>synthesised</a:t>
            </a:r>
            <a:r>
              <a:rPr lang="en-US" sz="2400" dirty="0">
                <a:effectLst/>
                <a:latin typeface="Adobe Hebrew" panose="02040503050201020203" pitchFamily="18" charset="-79"/>
                <a:ea typeface="Microsoft Himalaya" panose="01010100010101010101" pitchFamily="2" charset="0"/>
                <a:cs typeface="Adobe Hebrew" panose="02040503050201020203" pitchFamily="18" charset="-79"/>
              </a:rPr>
              <a:t> transaction dataset.xlsx’)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57507CB-7BFE-42DB-9082-C48D70658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28602"/>
            <a:ext cx="10058400" cy="914400"/>
          </a:xfrm>
        </p:spPr>
        <p:txBody>
          <a:bodyPr/>
          <a:lstStyle/>
          <a:p>
            <a:r>
              <a:rPr lang="en-US" dirty="0">
                <a:effectLst/>
              </a:rPr>
              <a:t>Load the transaction dataset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382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0C0E036-9D7B-4D5E-9220-EAB93C4FD1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3999" y="1998786"/>
            <a:ext cx="11621477" cy="365759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The ANZ </a:t>
            </a:r>
            <a:r>
              <a:rPr lang="en-US" dirty="0" err="1"/>
              <a:t>synthesised</a:t>
            </a:r>
            <a:r>
              <a:rPr lang="en-US" dirty="0"/>
              <a:t> transaction dataset contains total of 12043 rows and 23 different columns of 100 unique customers purchasing data from different locations around Australia for 91 days of unique data </a:t>
            </a:r>
            <a:r>
              <a:rPr lang="en-US" dirty="0" err="1"/>
              <a:t>i</a:t>
            </a:r>
            <a:r>
              <a:rPr lang="en-US" dirty="0"/>
              <a:t>,.e is there 12043 rows are unique.</a:t>
            </a:r>
          </a:p>
          <a:p>
            <a:pPr>
              <a:lnSpc>
                <a:spcPct val="150000"/>
              </a:lnSpc>
            </a:pPr>
            <a:r>
              <a:rPr lang="en-US" dirty="0"/>
              <a:t>Also every row contains minimum of one missing column data.</a:t>
            </a:r>
          </a:p>
          <a:p>
            <a:pPr>
              <a:lnSpc>
                <a:spcPct val="150000"/>
              </a:lnSpc>
            </a:pPr>
            <a:r>
              <a:rPr lang="en-US" dirty="0"/>
              <a:t>There are many missing values so we have to clean the data and remove the outliers for the required columns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98DA551-FFCD-421F-B1FC-EE199CEC8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228602"/>
            <a:ext cx="10058400" cy="914400"/>
          </a:xfrm>
        </p:spPr>
        <p:txBody>
          <a:bodyPr/>
          <a:lstStyle/>
          <a:p>
            <a:pPr algn="ctr"/>
            <a:r>
              <a:rPr lang="en-US" dirty="0"/>
              <a:t>Data Processing</a:t>
            </a:r>
          </a:p>
        </p:txBody>
      </p:sp>
    </p:spTree>
    <p:extLst>
      <p:ext uri="{BB962C8B-B14F-4D97-AF65-F5344CB8AC3E}">
        <p14:creationId xmlns:p14="http://schemas.microsoft.com/office/powerpoint/2010/main" val="1178721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8DDA5C3-7DEE-4221-8B83-94A337A6D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908" y="193433"/>
            <a:ext cx="11148645" cy="914400"/>
          </a:xfrm>
        </p:spPr>
        <p:txBody>
          <a:bodyPr/>
          <a:lstStyle/>
          <a:p>
            <a:r>
              <a:rPr lang="en-US" dirty="0"/>
              <a:t>Customer id vs number of transactions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7CA2D49-A062-4408-B2DB-F62A4FA351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6315" y="1633127"/>
            <a:ext cx="8518560" cy="400700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31558D36-FE77-403E-8FF4-C805BA73E8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76" y="1633127"/>
            <a:ext cx="3028420" cy="4193741"/>
          </a:xfrm>
        </p:spPr>
        <p:txBody>
          <a:bodyPr/>
          <a:lstStyle/>
          <a:p>
            <a:pPr marL="18288" indent="0">
              <a:buNone/>
            </a:pPr>
            <a:r>
              <a:rPr lang="en-US" dirty="0"/>
              <a:t>By observing this Line Plot we can see the number of transaction are made by the customers the highest transactions made by one customer is nearly 600</a:t>
            </a:r>
          </a:p>
        </p:txBody>
      </p:sp>
    </p:spTree>
    <p:extLst>
      <p:ext uri="{BB962C8B-B14F-4D97-AF65-F5344CB8AC3E}">
        <p14:creationId xmlns:p14="http://schemas.microsoft.com/office/powerpoint/2010/main" val="2092116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81FF5C3-9DB4-403C-9500-1BEC52113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28954"/>
            <a:ext cx="10058400" cy="914400"/>
          </a:xfrm>
        </p:spPr>
        <p:txBody>
          <a:bodyPr/>
          <a:lstStyle/>
          <a:p>
            <a:pPr algn="ctr"/>
            <a:r>
              <a:rPr lang="en-US" dirty="0"/>
              <a:t>Week day vs Customers Count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C3A4DA-F850-4EB1-A7D4-40DD2DE876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1880" y="1693986"/>
            <a:ext cx="8012350" cy="392169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ECF9E9EB-44C4-42BA-ABE7-5C80ACE6D0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493" y="1431339"/>
            <a:ext cx="3378741" cy="4988168"/>
          </a:xfrm>
        </p:spPr>
        <p:txBody>
          <a:bodyPr/>
          <a:lstStyle/>
          <a:p>
            <a:pPr marL="18288" indent="0">
              <a:buNone/>
            </a:pPr>
            <a:r>
              <a:rPr lang="en-US" dirty="0"/>
              <a:t>By observing the graph we can say that more number of customers are coming on Friday and next Wednesday</a:t>
            </a:r>
          </a:p>
        </p:txBody>
      </p:sp>
    </p:spTree>
    <p:extLst>
      <p:ext uri="{BB962C8B-B14F-4D97-AF65-F5344CB8AC3E}">
        <p14:creationId xmlns:p14="http://schemas.microsoft.com/office/powerpoint/2010/main" val="2911448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79B0310-E267-485B-8A33-3D358B7CF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107" y="304799"/>
            <a:ext cx="11523784" cy="914400"/>
          </a:xfrm>
        </p:spPr>
        <p:txBody>
          <a:bodyPr/>
          <a:lstStyle/>
          <a:p>
            <a:r>
              <a:rPr lang="en-US" dirty="0"/>
              <a:t>Average Transaction Amount Week Day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85E10F-0EA9-40A7-8E47-0C4621B825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5782" y="1756488"/>
            <a:ext cx="6890365" cy="454993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293A3BDE-CCF8-478D-8014-B94004E7BA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455" y="1693986"/>
            <a:ext cx="3745914" cy="4988168"/>
          </a:xfrm>
        </p:spPr>
        <p:txBody>
          <a:bodyPr/>
          <a:lstStyle/>
          <a:p>
            <a:pPr marL="18288" indent="0">
              <a:buNone/>
            </a:pPr>
            <a:r>
              <a:rPr lang="en-US" dirty="0"/>
              <a:t>From Average Transaction Amount Week Day we can say the people are spending more amount on Monday and less amount on Saturday</a:t>
            </a:r>
          </a:p>
        </p:txBody>
      </p:sp>
    </p:spTree>
    <p:extLst>
      <p:ext uri="{BB962C8B-B14F-4D97-AF65-F5344CB8AC3E}">
        <p14:creationId xmlns:p14="http://schemas.microsoft.com/office/powerpoint/2010/main" val="19909849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97183A-7921-4002-ADE2-76EEF51C1E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455" y="1693986"/>
            <a:ext cx="3745914" cy="4988168"/>
          </a:xfrm>
        </p:spPr>
        <p:txBody>
          <a:bodyPr/>
          <a:lstStyle/>
          <a:p>
            <a:r>
              <a:rPr lang="en-US" dirty="0"/>
              <a:t>From Customers locations we can say the they are more customers from New South Wales and few from Queensland and so on.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0F2F0DC-0A64-4439-B0AF-53458B3A9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5920" y="175846"/>
            <a:ext cx="10058400" cy="914400"/>
          </a:xfrm>
        </p:spPr>
        <p:txBody>
          <a:bodyPr/>
          <a:lstStyle/>
          <a:p>
            <a:pPr algn="ctr"/>
            <a:r>
              <a:rPr lang="en-US" dirty="0"/>
              <a:t>Customers Locations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1CF80E-1BFC-4966-8DEA-6DF97E43A8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7985" y="1148861"/>
            <a:ext cx="6616138" cy="5523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8324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7DD3B-7127-43AF-AF12-EE641DEDE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39969"/>
            <a:ext cx="10058400" cy="914400"/>
          </a:xfrm>
        </p:spPr>
        <p:txBody>
          <a:bodyPr/>
          <a:lstStyle/>
          <a:p>
            <a:pPr algn="ctr"/>
            <a:r>
              <a:rPr lang="en-US" dirty="0"/>
              <a:t>Customers Location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2FE6B32-3A2E-4BED-8078-C599CC1268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314" t="2285" r="-861"/>
          <a:stretch/>
        </p:blipFill>
        <p:spPr>
          <a:xfrm>
            <a:off x="2426677" y="1514828"/>
            <a:ext cx="7338646" cy="5003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9452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me11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1" id="{19F1CDD2-2FF3-4FF7-AF0C-DB153C2A01BC}" vid="{C8AA5699-001C-4158-A4B8-71B0A7F46D6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Theme11</Template>
  <TotalTime>707</TotalTime>
  <Words>259</Words>
  <Application>Microsoft Office PowerPoint</Application>
  <PresentationFormat>Widescreen</PresentationFormat>
  <Paragraphs>25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Adobe Hebrew</vt:lpstr>
      <vt:lpstr>Arial</vt:lpstr>
      <vt:lpstr>Palatino Linotype</vt:lpstr>
      <vt:lpstr>Wingdings</vt:lpstr>
      <vt:lpstr>Theme11</vt:lpstr>
      <vt:lpstr>Task-1 Exploratory Data Analysis</vt:lpstr>
      <vt:lpstr>Load the transaction dataset</vt:lpstr>
      <vt:lpstr>Data Processing</vt:lpstr>
      <vt:lpstr>Customer id vs number of transactions</vt:lpstr>
      <vt:lpstr>Week day vs Customers Count</vt:lpstr>
      <vt:lpstr>Average Transaction Amount Week Day</vt:lpstr>
      <vt:lpstr>Customers Locations</vt:lpstr>
      <vt:lpstr>Customers Location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Task-1 Exploratory Data Analysis</dc:title>
  <dc:creator>ANIL KUMAR TEEGALA</dc:creator>
  <cp:lastModifiedBy>ANIL KUMAR TEEGALA</cp:lastModifiedBy>
  <cp:revision>12</cp:revision>
  <dcterms:created xsi:type="dcterms:W3CDTF">2020-05-25T06:15:38Z</dcterms:created>
  <dcterms:modified xsi:type="dcterms:W3CDTF">2020-05-25T18:03:06Z</dcterms:modified>
</cp:coreProperties>
</file>