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15620"/>
    <p:restoredTop sz="94660"/>
  </p:normalViewPr>
  <p:slideViewPr>
    <p:cSldViewPr>
      <p:cViewPr varScale="1">
        <p:scale>
          <a:sx n="68" d="100"/>
          <a:sy n="68" d="100"/>
        </p:scale>
        <p:origin x="-208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B66B7E-DEAB-450B-BF86-DC4DF8193A3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66B7E-DEAB-450B-BF86-DC4DF8193A3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66B7E-DEAB-450B-BF86-DC4DF8193A3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66B7E-DEAB-450B-BF86-DC4DF8193A3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66B7E-DEAB-450B-BF86-DC4DF8193A38}"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66B7E-DEAB-450B-BF86-DC4DF8193A38}"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B66B7E-DEAB-450B-BF86-DC4DF8193A38}"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66B7E-DEAB-450B-BF86-DC4DF8193A38}"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6B7E-DEAB-450B-BF86-DC4DF8193A38}"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66B7E-DEAB-450B-BF86-DC4DF8193A38}"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66B7E-DEAB-450B-BF86-DC4DF8193A38}"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161A6-968C-4E6C-937D-7FACF078B3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66B7E-DEAB-450B-BF86-DC4DF8193A38}" type="datetimeFigureOut">
              <a:rPr lang="en-US" smtClean="0"/>
              <a:t>6/8/2022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161A6-968C-4E6C-937D-7FACF078B3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Agile Methodologies</a:t>
            </a:r>
            <a:endParaRPr lang="en-US" dirty="0"/>
          </a:p>
        </p:txBody>
      </p:sp>
      <p:sp>
        <p:nvSpPr>
          <p:cNvPr id="3" name="Subtitle 2"/>
          <p:cNvSpPr>
            <a:spLocks noGrp="1"/>
          </p:cNvSpPr>
          <p:nvPr>
            <p:ph type="subTitle" idx="1"/>
          </p:nvPr>
        </p:nvSpPr>
        <p:spPr/>
        <p:txBody>
          <a:bodyPr/>
          <a:lstStyle/>
          <a:p>
            <a:r>
              <a:rPr lang="en-US" dirty="0" smtClean="0"/>
              <a:t>MCQ Questions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phases are there in Scrum?</a:t>
            </a:r>
            <a:endParaRPr lang="en-US" dirty="0"/>
          </a:p>
        </p:txBody>
      </p:sp>
      <p:sp>
        <p:nvSpPr>
          <p:cNvPr id="3" name="Content Placeholder 2"/>
          <p:cNvSpPr>
            <a:spLocks noGrp="1"/>
          </p:cNvSpPr>
          <p:nvPr>
            <p:ph idx="1"/>
          </p:nvPr>
        </p:nvSpPr>
        <p:spPr/>
        <p:txBody>
          <a:bodyPr/>
          <a:lstStyle/>
          <a:p>
            <a:r>
              <a:rPr lang="en-US" dirty="0" smtClean="0"/>
              <a:t>One</a:t>
            </a:r>
          </a:p>
          <a:p>
            <a:r>
              <a:rPr lang="en-US" dirty="0" smtClean="0"/>
              <a:t>Two</a:t>
            </a:r>
          </a:p>
          <a:p>
            <a:r>
              <a:rPr lang="en-US" dirty="0" smtClean="0"/>
              <a:t>Three</a:t>
            </a:r>
          </a:p>
          <a:p>
            <a:r>
              <a:rPr lang="en-US" dirty="0" smtClean="0"/>
              <a:t>None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Answer</a:t>
            </a:r>
            <a:endParaRPr lang="en-US" dirty="0"/>
          </a:p>
        </p:txBody>
      </p:sp>
      <p:sp>
        <p:nvSpPr>
          <p:cNvPr id="3" name="Content Placeholder 2"/>
          <p:cNvSpPr>
            <a:spLocks noGrp="1"/>
          </p:cNvSpPr>
          <p:nvPr>
            <p:ph idx="1"/>
          </p:nvPr>
        </p:nvSpPr>
        <p:spPr/>
        <p:txBody>
          <a:bodyPr/>
          <a:lstStyle/>
          <a:p>
            <a:r>
              <a:rPr lang="en-US" dirty="0" smtClean="0"/>
              <a:t>Three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Agile Software Development is based on</a:t>
            </a:r>
          </a:p>
        </p:txBody>
      </p:sp>
      <p:sp>
        <p:nvSpPr>
          <p:cNvPr id="3" name="Content Placeholder 2"/>
          <p:cNvSpPr>
            <a:spLocks noGrp="1"/>
          </p:cNvSpPr>
          <p:nvPr>
            <p:ph idx="1"/>
          </p:nvPr>
        </p:nvSpPr>
        <p:spPr/>
        <p:txBody>
          <a:bodyPr/>
          <a:lstStyle/>
          <a:p>
            <a:pPr marL="514350" indent="-514350">
              <a:buAutoNum type="arabicParenR"/>
            </a:pPr>
            <a:r>
              <a:rPr lang="en-US" dirty="0" smtClean="0"/>
              <a:t>Incremental Development</a:t>
            </a:r>
          </a:p>
          <a:p>
            <a:pPr marL="514350" indent="-514350">
              <a:buAutoNum type="arabicParenR"/>
            </a:pPr>
            <a:r>
              <a:rPr lang="en-US" dirty="0" smtClean="0"/>
              <a:t> </a:t>
            </a:r>
            <a:r>
              <a:rPr lang="en-US" dirty="0"/>
              <a:t>Iterative </a:t>
            </a:r>
            <a:r>
              <a:rPr lang="en-US" dirty="0" smtClean="0"/>
              <a:t>Development</a:t>
            </a:r>
          </a:p>
          <a:p>
            <a:pPr marL="514350" indent="-514350">
              <a:buAutoNum type="arabicParenR"/>
            </a:pPr>
            <a:r>
              <a:rPr lang="en-US" dirty="0" smtClean="0"/>
              <a:t> </a:t>
            </a:r>
            <a:r>
              <a:rPr lang="en-US" dirty="0"/>
              <a:t>Linear </a:t>
            </a:r>
            <a:r>
              <a:rPr lang="en-US" dirty="0" smtClean="0"/>
              <a:t>Development</a:t>
            </a:r>
            <a:endParaRPr lang="en-US" dirty="0"/>
          </a:p>
          <a:p>
            <a:pPr marL="514350" indent="-514350">
              <a:buAutoNum type="arabicParenR"/>
            </a:pPr>
            <a:r>
              <a:rPr lang="en-US" dirty="0"/>
              <a:t> </a:t>
            </a:r>
            <a:r>
              <a:rPr lang="en-US" dirty="0" smtClean="0"/>
              <a:t> </a:t>
            </a:r>
            <a:r>
              <a:rPr lang="en-US" dirty="0"/>
              <a:t>Both Incremental and </a:t>
            </a:r>
            <a:r>
              <a:rPr lang="en-US" dirty="0" smtClean="0"/>
              <a:t>Iterative Development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Answer	</a:t>
            </a:r>
            <a:endParaRPr lang="en-US" dirty="0"/>
          </a:p>
        </p:txBody>
      </p:sp>
      <p:sp>
        <p:nvSpPr>
          <p:cNvPr id="3" name="Content Placeholder 2"/>
          <p:cNvSpPr>
            <a:spLocks noGrp="1"/>
          </p:cNvSpPr>
          <p:nvPr>
            <p:ph idx="1"/>
          </p:nvPr>
        </p:nvSpPr>
        <p:spPr/>
        <p:txBody>
          <a:bodyPr/>
          <a:lstStyle/>
          <a:p>
            <a:r>
              <a:rPr lang="en-US" dirty="0" smtClean="0"/>
              <a:t>Both Incremental and Iterative Development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pPr algn="l"/>
            <a:r>
              <a:rPr lang="en-US" sz="2800" dirty="0" smtClean="0"/>
              <a:t>Is Agile an iterative or incremental model?</a:t>
            </a:r>
            <a:endParaRPr lang="en-US" sz="2800" dirty="0"/>
          </a:p>
        </p:txBody>
      </p:sp>
      <p:sp>
        <p:nvSpPr>
          <p:cNvPr id="3" name="Content Placeholder 2"/>
          <p:cNvSpPr>
            <a:spLocks noGrp="1"/>
          </p:cNvSpPr>
          <p:nvPr>
            <p:ph idx="1"/>
          </p:nvPr>
        </p:nvSpPr>
        <p:spPr>
          <a:xfrm>
            <a:off x="381000" y="2286000"/>
            <a:ext cx="8229600" cy="2468563"/>
          </a:xfrm>
        </p:spPr>
        <p:txBody>
          <a:bodyPr/>
          <a:lstStyle/>
          <a:p>
            <a:r>
              <a:rPr lang="en-US" dirty="0" smtClean="0"/>
              <a:t>Yes</a:t>
            </a:r>
          </a:p>
          <a:p>
            <a:r>
              <a:rPr lang="en-US" dirty="0" smtClean="0"/>
              <a:t>No</a:t>
            </a:r>
          </a:p>
          <a:p>
            <a:r>
              <a:rPr lang="en-US" dirty="0" smtClean="0"/>
              <a:t>Both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Answer:</a:t>
            </a:r>
            <a:endParaRPr lang="en-US" dirty="0"/>
          </a:p>
        </p:txBody>
      </p:sp>
      <p:sp>
        <p:nvSpPr>
          <p:cNvPr id="3" name="Content Placeholder 2"/>
          <p:cNvSpPr>
            <a:spLocks noGrp="1"/>
          </p:cNvSpPr>
          <p:nvPr>
            <p:ph idx="1"/>
          </p:nvPr>
        </p:nvSpPr>
        <p:spPr/>
        <p:txBody>
          <a:bodyPr/>
          <a:lstStyle/>
          <a:p>
            <a:r>
              <a:rPr lang="en-US" dirty="0" smtClean="0"/>
              <a:t>Both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Role of a scrum master?</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Development </a:t>
            </a:r>
          </a:p>
          <a:p>
            <a:r>
              <a:rPr lang="en-US" dirty="0" smtClean="0"/>
              <a:t>Overall management and deployment of team</a:t>
            </a:r>
          </a:p>
          <a:p>
            <a:r>
              <a:rPr lang="en-US" dirty="0" smtClean="0"/>
              <a:t>Testing</a:t>
            </a:r>
          </a:p>
          <a:p>
            <a:r>
              <a:rPr lang="en-US" dirty="0" smtClean="0"/>
              <a:t>Maintenance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Answer	</a:t>
            </a:r>
            <a:endParaRPr lang="en-US" dirty="0"/>
          </a:p>
        </p:txBody>
      </p:sp>
      <p:sp>
        <p:nvSpPr>
          <p:cNvPr id="3" name="Content Placeholder 2"/>
          <p:cNvSpPr>
            <a:spLocks noGrp="1"/>
          </p:cNvSpPr>
          <p:nvPr>
            <p:ph idx="1"/>
          </p:nvPr>
        </p:nvSpPr>
        <p:spPr/>
        <p:txBody>
          <a:bodyPr/>
          <a:lstStyle/>
          <a:p>
            <a:r>
              <a:rPr lang="en-US" dirty="0" smtClean="0"/>
              <a:t>Overall management and deployment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add new user stories in Agile?</a:t>
            </a:r>
            <a:endParaRPr lang="en-US" dirty="0"/>
          </a:p>
        </p:txBody>
      </p:sp>
      <p:sp>
        <p:nvSpPr>
          <p:cNvPr id="3" name="Content Placeholder 2"/>
          <p:cNvSpPr>
            <a:spLocks noGrp="1"/>
          </p:cNvSpPr>
          <p:nvPr>
            <p:ph idx="1"/>
          </p:nvPr>
        </p:nvSpPr>
        <p:spPr/>
        <p:txBody>
          <a:bodyPr/>
          <a:lstStyle/>
          <a:p>
            <a:r>
              <a:rPr lang="en-US" dirty="0" smtClean="0"/>
              <a:t>Yes</a:t>
            </a:r>
          </a:p>
          <a:p>
            <a:r>
              <a:rPr lang="en-US" dirty="0" smtClean="0"/>
              <a:t>No</a:t>
            </a:r>
          </a:p>
          <a:p>
            <a:r>
              <a:rPr lang="en-US" dirty="0" smtClean="0"/>
              <a:t>After completion of one sprint</a:t>
            </a:r>
          </a:p>
          <a:p>
            <a:r>
              <a:rPr lang="en-US" dirty="0" smtClean="0"/>
              <a:t>None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Answer</a:t>
            </a:r>
            <a:endParaRPr lang="en-US" dirty="0"/>
          </a:p>
        </p:txBody>
      </p:sp>
      <p:sp>
        <p:nvSpPr>
          <p:cNvPr id="3" name="Content Placeholder 2"/>
          <p:cNvSpPr>
            <a:spLocks noGrp="1"/>
          </p:cNvSpPr>
          <p:nvPr>
            <p:ph idx="1"/>
          </p:nvPr>
        </p:nvSpPr>
        <p:spPr/>
        <p:txBody>
          <a:bodyPr/>
          <a:lstStyle/>
          <a:p>
            <a:r>
              <a:rPr lang="en-US" b="1" dirty="0"/>
              <a:t>Yes, you can create user stories</a:t>
            </a:r>
            <a:r>
              <a:rPr lang="en-US" dirty="0"/>
              <a:t>, but you cannot add that to current SPRINT, you have to discuss that in the current SPRINT review meeting and add to next SPRINT based on if you are part of self </a:t>
            </a:r>
            <a:r>
              <a:rPr lang="en-US" dirty="0" err="1"/>
              <a:t>organising</a:t>
            </a:r>
            <a:r>
              <a:rPr lang="en-US" dirty="0"/>
              <a:t> development </a:t>
            </a:r>
            <a:r>
              <a:rPr lang="en-US" dirty="0" smtClean="0"/>
              <a:t>team.</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What does Sprint Backlog contain:</a:t>
            </a:r>
            <a:endParaRPr lang="en-US" dirty="0"/>
          </a:p>
        </p:txBody>
      </p:sp>
      <p:sp>
        <p:nvSpPr>
          <p:cNvPr id="3" name="Content Placeholder 2"/>
          <p:cNvSpPr>
            <a:spLocks noGrp="1"/>
          </p:cNvSpPr>
          <p:nvPr>
            <p:ph idx="1"/>
          </p:nvPr>
        </p:nvSpPr>
        <p:spPr/>
        <p:txBody>
          <a:bodyPr/>
          <a:lstStyle/>
          <a:p>
            <a:r>
              <a:rPr lang="en-US" dirty="0" smtClean="0"/>
              <a:t>Product Backlog</a:t>
            </a:r>
          </a:p>
          <a:p>
            <a:r>
              <a:rPr lang="en-US" dirty="0" smtClean="0"/>
              <a:t>User stories</a:t>
            </a:r>
          </a:p>
          <a:p>
            <a:r>
              <a:rPr lang="en-US" dirty="0" smtClean="0"/>
              <a:t>Priorities </a:t>
            </a:r>
          </a:p>
          <a:p>
            <a:r>
              <a:rPr lang="en-US" dirty="0" smtClean="0"/>
              <a:t>Management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The Answer:</a:t>
            </a:r>
            <a:endParaRPr lang="en-US" dirty="0"/>
          </a:p>
        </p:txBody>
      </p:sp>
      <p:sp>
        <p:nvSpPr>
          <p:cNvPr id="3" name="Content Placeholder 2"/>
          <p:cNvSpPr>
            <a:spLocks noGrp="1"/>
          </p:cNvSpPr>
          <p:nvPr>
            <p:ph idx="1"/>
          </p:nvPr>
        </p:nvSpPr>
        <p:spPr/>
        <p:txBody>
          <a:bodyPr/>
          <a:lstStyle/>
          <a:p>
            <a:r>
              <a:rPr lang="en-US" dirty="0" smtClean="0"/>
              <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150</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Agile Methodologies</vt:lpstr>
      <vt:lpstr>Is Agile an iterative or incremental model?</vt:lpstr>
      <vt:lpstr>The Answer:</vt:lpstr>
      <vt:lpstr>Role of a scrum master?</vt:lpstr>
      <vt:lpstr>The Answer </vt:lpstr>
      <vt:lpstr>Can we add new user stories in Agile?</vt:lpstr>
      <vt:lpstr>The Answer</vt:lpstr>
      <vt:lpstr>What does Sprint Backlog contain:</vt:lpstr>
      <vt:lpstr>The Answer:</vt:lpstr>
      <vt:lpstr>How many phases are there in Scrum?</vt:lpstr>
      <vt:lpstr>The Answer</vt:lpstr>
      <vt:lpstr> Agile Software Development is based on</vt:lpstr>
      <vt:lpstr>The Answer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Methodologies</dc:title>
  <dc:creator>Admin</dc:creator>
  <cp:lastModifiedBy>Admin</cp:lastModifiedBy>
  <cp:revision>2</cp:revision>
  <dcterms:created xsi:type="dcterms:W3CDTF">2022-06-08T09:01:33Z</dcterms:created>
  <dcterms:modified xsi:type="dcterms:W3CDTF">2022-06-08T09:19:51Z</dcterms:modified>
</cp:coreProperties>
</file>