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  <p:sldMasterId id="2147483732" r:id="rId4"/>
    <p:sldMasterId id="2147483744" r:id="rId5"/>
    <p:sldMasterId id="2147483756" r:id="rId6"/>
    <p:sldMasterId id="2147483768" r:id="rId7"/>
    <p:sldMasterId id="2147483780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CFE9B04-6B69-4AD8-A57C-4D235B3C8894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8A17EAF-043B-4B9D-BF3C-69B927D50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/>
          <a:lstStyle/>
          <a:p>
            <a:r>
              <a:rPr lang="en-US" dirty="0" smtClean="0"/>
              <a:t>Selenium Versions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OCR A Extended" pitchFamily="50" charset="0"/>
              </a:rPr>
              <a:t>Question and Answer Session</a:t>
            </a:r>
          </a:p>
          <a:p>
            <a:endParaRPr lang="en-US" dirty="0">
              <a:latin typeface="OCR A Extended" pitchFamily="50" charset="0"/>
            </a:endParaRPr>
          </a:p>
          <a:p>
            <a:r>
              <a:rPr lang="en-US" dirty="0" smtClean="0">
                <a:latin typeface="OCR A Extended" pitchFamily="50" charset="0"/>
              </a:rPr>
              <a:t>Thanking You,</a:t>
            </a:r>
          </a:p>
          <a:p>
            <a:r>
              <a:rPr lang="en-US" dirty="0" err="1" smtClean="0">
                <a:latin typeface="OCR A Extended" pitchFamily="50" charset="0"/>
              </a:rPr>
              <a:t>Anant</a:t>
            </a:r>
            <a:r>
              <a:rPr lang="en-US" dirty="0" smtClean="0">
                <a:latin typeface="OCR A Extended" pitchFamily="50" charset="0"/>
              </a:rPr>
              <a:t>, </a:t>
            </a:r>
            <a:r>
              <a:rPr lang="en-US" dirty="0" err="1" smtClean="0">
                <a:latin typeface="OCR A Extended" pitchFamily="50" charset="0"/>
              </a:rPr>
              <a:t>Avinash,Vishal,Vishal</a:t>
            </a:r>
            <a:r>
              <a:rPr lang="en-US" dirty="0" smtClean="0">
                <a:latin typeface="OCR A Extended" pitchFamily="50" charset="0"/>
              </a:rPr>
              <a:t> :) </a:t>
            </a:r>
            <a:endParaRPr lang="en-US" dirty="0">
              <a:latin typeface="OCR A Extended" pitchFamily="5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Selenium 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Selenium2 is nothing but integration of </a:t>
            </a:r>
            <a:r>
              <a:rPr lang="en-US" dirty="0" err="1"/>
              <a:t>WebDriver</a:t>
            </a:r>
            <a:r>
              <a:rPr lang="en-US" dirty="0"/>
              <a:t> with Selenium RC(Selenium1). </a:t>
            </a:r>
            <a:endParaRPr lang="en-US" dirty="0" smtClean="0"/>
          </a:p>
          <a:p>
            <a:r>
              <a:rPr lang="en-US" dirty="0" smtClean="0"/>
              <a:t>Selenium </a:t>
            </a:r>
            <a:r>
              <a:rPr lang="en-US" dirty="0"/>
              <a:t>1 is a well-established framework that supports various many browsers due to its JavaScript implementation.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step out of JavaScript Sandbox, </a:t>
            </a:r>
            <a:r>
              <a:rPr lang="en-US" dirty="0" err="1"/>
              <a:t>WebDriver</a:t>
            </a:r>
            <a:r>
              <a:rPr lang="en-US" dirty="0"/>
              <a:t> is developed for each browser which provides a headless browser emulator which is very speedy.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strengths of both </a:t>
            </a:r>
            <a:r>
              <a:rPr lang="en-US" dirty="0" err="1"/>
              <a:t>WebDriver</a:t>
            </a:r>
            <a:r>
              <a:rPr lang="en-US" dirty="0"/>
              <a:t> and Selenium 1 are imbibed in Selenium2 which also helps in getting rid of their respective drawbacks.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V2</a:t>
            </a:r>
            <a:endParaRPr lang="en-US" dirty="0"/>
          </a:p>
        </p:txBody>
      </p:sp>
      <p:pic>
        <p:nvPicPr>
          <p:cNvPr id="4" name="Content Placeholder 3" descr="Selenium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7821808" cy="483555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For users of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WebDriver</a:t>
            </a:r>
            <a:r>
              <a:rPr lang="en-US" dirty="0">
                <a:latin typeface="Arial" pitchFamily="34" charset="0"/>
                <a:cs typeface="Arial" pitchFamily="34" charset="0"/>
              </a:rPr>
              <a:t> API’s, this is a drop-in replacement.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latin typeface="Arial" pitchFamily="34" charset="0"/>
                <a:cs typeface="Arial" pitchFamily="34" charset="0"/>
              </a:rPr>
              <a:t>major change being, removing the core and replacing it with the back-end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WebDriver</a:t>
            </a:r>
            <a:r>
              <a:rPr lang="en-US" dirty="0">
                <a:latin typeface="Arial" pitchFamily="34" charset="0"/>
                <a:cs typeface="Arial" pitchFamily="34" charset="0"/>
              </a:rPr>
              <a:t>. Selenium 3.0 has become a W3C (world wide web consortium) standard.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Also</a:t>
            </a:r>
            <a:r>
              <a:rPr lang="en-US" dirty="0">
                <a:latin typeface="Arial" pitchFamily="34" charset="0"/>
                <a:cs typeface="Arial" pitchFamily="34" charset="0"/>
              </a:rPr>
              <a:t>, Selenium 3 would be majorly looking to be a choice of software testing tool for both web and mobile-based applications.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Selenium 3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Selenium V4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2400" b="1" dirty="0">
                <a:latin typeface="Arial" pitchFamily="34" charset="0"/>
                <a:cs typeface="Arial" pitchFamily="34" charset="0"/>
              </a:rPr>
              <a:t>1) Usage Of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WebDriver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Manager: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Selenium 4 has come with the biggest advantage with the use of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WebDriver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Manager, In the selenium 4 release there is no need to download the latest executable for an individual browser, we can write a single line code that can download the latest version for the specified driver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400" b="1" dirty="0">
                <a:latin typeface="Arial" pitchFamily="34" charset="0"/>
                <a:cs typeface="Arial" pitchFamily="34" charset="0"/>
              </a:rPr>
              <a:t>2) Relative or Friendly Locator: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There are different locators available to locate the Web Element on the web, in addition, selenium 4 has come up with new relative locators below are some:</a:t>
            </a:r>
          </a:p>
          <a:p>
            <a:pPr algn="just"/>
            <a:r>
              <a:rPr lang="en-US" sz="2400" b="1" dirty="0" err="1">
                <a:latin typeface="Arial" pitchFamily="34" charset="0"/>
                <a:cs typeface="Arial" pitchFamily="34" charset="0"/>
              </a:rPr>
              <a:t>toLeftOf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():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Find the element to the left of a specified element.</a:t>
            </a:r>
          </a:p>
          <a:p>
            <a:pPr algn="just"/>
            <a:r>
              <a:rPr lang="en-US" sz="2400" b="1" dirty="0" err="1">
                <a:latin typeface="Arial" pitchFamily="34" charset="0"/>
                <a:cs typeface="Arial" pitchFamily="34" charset="0"/>
              </a:rPr>
              <a:t>toRightOf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():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Find the element to the right of the specified element.</a:t>
            </a:r>
          </a:p>
          <a:p>
            <a:pPr algn="just"/>
            <a:r>
              <a:rPr lang="en-US" sz="2400" b="1" dirty="0">
                <a:latin typeface="Arial" pitchFamily="34" charset="0"/>
                <a:cs typeface="Arial" pitchFamily="34" charset="0"/>
              </a:rPr>
              <a:t>above():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Find the element above with respect to the specified element.</a:t>
            </a:r>
          </a:p>
          <a:p>
            <a:pPr algn="just"/>
            <a:r>
              <a:rPr lang="en-US" sz="2400" b="1" dirty="0">
                <a:latin typeface="Arial" pitchFamily="34" charset="0"/>
                <a:cs typeface="Arial" pitchFamily="34" charset="0"/>
              </a:rPr>
              <a:t>below():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Find the element below with respect to the specified element.</a:t>
            </a:r>
          </a:p>
          <a:p>
            <a:pPr algn="just"/>
            <a:r>
              <a:rPr lang="en-US" sz="2400" b="1" dirty="0">
                <a:latin typeface="Arial" pitchFamily="34" charset="0"/>
                <a:cs typeface="Arial" pitchFamily="34" charset="0"/>
              </a:rPr>
              <a:t>near():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Find the element is at most 50 pixels far away from the specified element. The pixel value can be modified.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3) Capture screenshots of a specific Web Element: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In selenium 3 we can capture screenshots of the entire page but with the help of selenium 4, we can capture screenshots of a specific web element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b="1" dirty="0">
                <a:latin typeface="Arial" pitchFamily="34" charset="0"/>
                <a:cs typeface="Arial" pitchFamily="34" charset="0"/>
              </a:rPr>
              <a:t>4) Stability: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With the help of Selenium 4 we can achieve stability.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V3 and V4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In Selenium 3, the chrome driver class directly extends to the Remote Web Driver. But In Selenium 4 Chrome driver class extends to Chromium Driver, which has some predefined methods to access the dev tool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In Selenium 3, JSON Wire Protocol plays an important role in communication, and its the major mode of communication between the test code and the browser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Selenium 3 and Selenium 4 are different from each other in their own way, selenium 4 comes up with different and beautiful features by Using a web driver where there is no need to download the executable you can just use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Web Driver Manger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class to set up the driver, also there is different relative locator available in selenium 4 by using that you can find the web element on a webpage.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Selenium </a:t>
            </a:r>
            <a:r>
              <a:rPr lang="en-US" dirty="0">
                <a:latin typeface="Arial" pitchFamily="34" charset="0"/>
                <a:cs typeface="Arial" pitchFamily="34" charset="0"/>
              </a:rPr>
              <a:t>4 provides new ways to handle a window. We have better control by opening a new window then automatically switching to the window.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latin typeface="Arial" pitchFamily="34" charset="0"/>
                <a:cs typeface="Arial" pitchFamily="34" charset="0"/>
              </a:rPr>
              <a:t>new API is convenient because it simplifies our code. Now, we write fewer lines of code to interact with an element.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Selenium V4 (How to open the tab)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 new tab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import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org.openqa.selenium.WindowType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This import has to be added into the import sections)</a:t>
            </a:r>
          </a:p>
          <a:p>
            <a:r>
              <a:rPr lang="en-US" sz="2800" i="1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u="sng" dirty="0" err="1">
                <a:latin typeface="Arial" pitchFamily="34" charset="0"/>
                <a:cs typeface="Arial" pitchFamily="34" charset="0"/>
              </a:rPr>
              <a:t>WebDriver</a:t>
            </a:r>
            <a:r>
              <a:rPr lang="en-US" sz="2800" i="1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u="sng" dirty="0" err="1">
                <a:latin typeface="Arial" pitchFamily="34" charset="0"/>
                <a:cs typeface="Arial" pitchFamily="34" charset="0"/>
              </a:rPr>
              <a:t>newWindow</a:t>
            </a:r>
            <a:r>
              <a:rPr lang="en-US" sz="2800" i="1" u="sng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800" i="1" u="sng" dirty="0" err="1">
                <a:latin typeface="Arial" pitchFamily="34" charset="0"/>
                <a:cs typeface="Arial" pitchFamily="34" charset="0"/>
              </a:rPr>
              <a:t>driver.switchTo</a:t>
            </a:r>
            <a:r>
              <a:rPr lang="en-US" sz="2800" i="1" u="sng" dirty="0">
                <a:latin typeface="Arial" pitchFamily="34" charset="0"/>
                <a:cs typeface="Arial" pitchFamily="34" charset="0"/>
              </a:rPr>
              <a:t>().</a:t>
            </a:r>
            <a:r>
              <a:rPr lang="en-US" sz="2800" i="1" u="sng" dirty="0" err="1">
                <a:latin typeface="Arial" pitchFamily="34" charset="0"/>
                <a:cs typeface="Arial" pitchFamily="34" charset="0"/>
              </a:rPr>
              <a:t>newWindow</a:t>
            </a:r>
            <a:r>
              <a:rPr lang="en-US" sz="2800" i="1" u="sng" dirty="0">
                <a:latin typeface="Arial" pitchFamily="34" charset="0"/>
                <a:cs typeface="Arial" pitchFamily="34" charset="0"/>
              </a:rPr>
              <a:t>(WindowType.TAB</a:t>
            </a:r>
            <a:r>
              <a:rPr lang="en-US" sz="2800" i="1" u="sng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Essentially the word TAB is indicating that a new tab will be opened.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And we can control which tab we want to open</a:t>
            </a:r>
          </a:p>
          <a:p>
            <a:r>
              <a:rPr lang="en-US" sz="2800" dirty="0" err="1">
                <a:latin typeface="Arial" pitchFamily="34" charset="0"/>
                <a:cs typeface="Arial" pitchFamily="34" charset="0"/>
              </a:rPr>
              <a:t>newWindow.get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("https://f1.com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");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With this line of code we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toggle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to f1.com in a new tab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800" dirty="0" smtClean="0"/>
              <a:t>	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66</TotalTime>
  <Words>463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Civic</vt:lpstr>
      <vt:lpstr>Aspect</vt:lpstr>
      <vt:lpstr>Concourse</vt:lpstr>
      <vt:lpstr>Median</vt:lpstr>
      <vt:lpstr>Trek</vt:lpstr>
      <vt:lpstr>Equity</vt:lpstr>
      <vt:lpstr>Paper</vt:lpstr>
      <vt:lpstr>Apex</vt:lpstr>
      <vt:lpstr>Selenium Versions </vt:lpstr>
      <vt:lpstr>Selenium 2 </vt:lpstr>
      <vt:lpstr>Selenium V2</vt:lpstr>
      <vt:lpstr>Selenium 3 </vt:lpstr>
      <vt:lpstr>Advantages of Selenium V4 </vt:lpstr>
      <vt:lpstr>Cont..</vt:lpstr>
      <vt:lpstr>Selenium V3 and V4 </vt:lpstr>
      <vt:lpstr>Selenium V4 (How to open the tab)</vt:lpstr>
      <vt:lpstr>How to use the new tab ?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Versions</dc:title>
  <dc:creator>Admin</dc:creator>
  <cp:lastModifiedBy>user</cp:lastModifiedBy>
  <cp:revision>8</cp:revision>
  <dcterms:created xsi:type="dcterms:W3CDTF">2022-08-01T15:38:49Z</dcterms:created>
  <dcterms:modified xsi:type="dcterms:W3CDTF">2022-08-02T05:41:36Z</dcterms:modified>
</cp:coreProperties>
</file>