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5" r:id="rId9"/>
    <p:sldId id="266" r:id="rId10"/>
    <p:sldId id="267"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DB5FF-9805-473C-AF7E-C3E1D37A85D4}" v="33" dt="2022-08-17T08:39:57.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04"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Storey" userId="2037fa05-3dd0-41bd-96cd-fb04554ff19f" providerId="ADAL" clId="{306DB5FF-9805-473C-AF7E-C3E1D37A85D4}"/>
    <pc:docChg chg="undo custSel addSld delSld modSld sldOrd">
      <pc:chgData name="Lee Storey" userId="2037fa05-3dd0-41bd-96cd-fb04554ff19f" providerId="ADAL" clId="{306DB5FF-9805-473C-AF7E-C3E1D37A85D4}" dt="2022-08-17T09:01:21.630" v="1912" actId="20577"/>
      <pc:docMkLst>
        <pc:docMk/>
      </pc:docMkLst>
      <pc:sldChg chg="addSp delSp modSp mod setBg">
        <pc:chgData name="Lee Storey" userId="2037fa05-3dd0-41bd-96cd-fb04554ff19f" providerId="ADAL" clId="{306DB5FF-9805-473C-AF7E-C3E1D37A85D4}" dt="2022-08-16T21:37:29.241" v="22" actId="14100"/>
        <pc:sldMkLst>
          <pc:docMk/>
          <pc:sldMk cId="324669576" sldId="258"/>
        </pc:sldMkLst>
        <pc:spChg chg="del">
          <ac:chgData name="Lee Storey" userId="2037fa05-3dd0-41bd-96cd-fb04554ff19f" providerId="ADAL" clId="{306DB5FF-9805-473C-AF7E-C3E1D37A85D4}" dt="2022-08-16T21:34:49.981" v="0" actId="478"/>
          <ac:spMkLst>
            <pc:docMk/>
            <pc:sldMk cId="324669576" sldId="258"/>
            <ac:spMk id="2" creationId="{671DEDE4-1B3F-7452-7120-604E7B4B0A0C}"/>
          </ac:spMkLst>
        </pc:spChg>
        <pc:spChg chg="del">
          <ac:chgData name="Lee Storey" userId="2037fa05-3dd0-41bd-96cd-fb04554ff19f" providerId="ADAL" clId="{306DB5FF-9805-473C-AF7E-C3E1D37A85D4}" dt="2022-08-16T21:34:51.785" v="1" actId="478"/>
          <ac:spMkLst>
            <pc:docMk/>
            <pc:sldMk cId="324669576" sldId="258"/>
            <ac:spMk id="3" creationId="{5313CEA4-EF37-7064-ACB1-B331774D3C52}"/>
          </ac:spMkLst>
        </pc:spChg>
        <pc:spChg chg="add del">
          <ac:chgData name="Lee Storey" userId="2037fa05-3dd0-41bd-96cd-fb04554ff19f" providerId="ADAL" clId="{306DB5FF-9805-473C-AF7E-C3E1D37A85D4}" dt="2022-08-16T21:37:22.932" v="19" actId="26606"/>
          <ac:spMkLst>
            <pc:docMk/>
            <pc:sldMk cId="324669576" sldId="258"/>
            <ac:spMk id="2057" creationId="{F3060C83-F051-4F0E-ABAD-AA0DFC48B218}"/>
          </ac:spMkLst>
        </pc:spChg>
        <pc:spChg chg="add del">
          <ac:chgData name="Lee Storey" userId="2037fa05-3dd0-41bd-96cd-fb04554ff19f" providerId="ADAL" clId="{306DB5FF-9805-473C-AF7E-C3E1D37A85D4}" dt="2022-08-16T21:37:22.932" v="19" actId="26606"/>
          <ac:spMkLst>
            <pc:docMk/>
            <pc:sldMk cId="324669576" sldId="258"/>
            <ac:spMk id="2059" creationId="{83C98ABE-055B-441F-B07E-44F97F083C39}"/>
          </ac:spMkLst>
        </pc:spChg>
        <pc:spChg chg="add del">
          <ac:chgData name="Lee Storey" userId="2037fa05-3dd0-41bd-96cd-fb04554ff19f" providerId="ADAL" clId="{306DB5FF-9805-473C-AF7E-C3E1D37A85D4}" dt="2022-08-16T21:37:22.932" v="19" actId="26606"/>
          <ac:spMkLst>
            <pc:docMk/>
            <pc:sldMk cId="324669576" sldId="258"/>
            <ac:spMk id="2061" creationId="{29FDB030-9B49-4CED-8CCD-4D99382388AC}"/>
          </ac:spMkLst>
        </pc:spChg>
        <pc:spChg chg="add del">
          <ac:chgData name="Lee Storey" userId="2037fa05-3dd0-41bd-96cd-fb04554ff19f" providerId="ADAL" clId="{306DB5FF-9805-473C-AF7E-C3E1D37A85D4}" dt="2022-08-16T21:37:22.932" v="19" actId="26606"/>
          <ac:spMkLst>
            <pc:docMk/>
            <pc:sldMk cId="324669576" sldId="258"/>
            <ac:spMk id="2063" creationId="{3783CA14-24A1-485C-8B30-D6A5D87987AD}"/>
          </ac:spMkLst>
        </pc:spChg>
        <pc:spChg chg="add del">
          <ac:chgData name="Lee Storey" userId="2037fa05-3dd0-41bd-96cd-fb04554ff19f" providerId="ADAL" clId="{306DB5FF-9805-473C-AF7E-C3E1D37A85D4}" dt="2022-08-16T21:37:22.932" v="19" actId="26606"/>
          <ac:spMkLst>
            <pc:docMk/>
            <pc:sldMk cId="324669576" sldId="258"/>
            <ac:spMk id="2065" creationId="{9A97C86A-04D6-40F7-AE84-31AB43E6A846}"/>
          </ac:spMkLst>
        </pc:spChg>
        <pc:spChg chg="add del">
          <ac:chgData name="Lee Storey" userId="2037fa05-3dd0-41bd-96cd-fb04554ff19f" providerId="ADAL" clId="{306DB5FF-9805-473C-AF7E-C3E1D37A85D4}" dt="2022-08-16T21:37:22.932" v="19" actId="26606"/>
          <ac:spMkLst>
            <pc:docMk/>
            <pc:sldMk cId="324669576" sldId="258"/>
            <ac:spMk id="2067" creationId="{FF9F2414-84E8-453E-B1F3-389FDE8192D9}"/>
          </ac:spMkLst>
        </pc:spChg>
        <pc:spChg chg="add del">
          <ac:chgData name="Lee Storey" userId="2037fa05-3dd0-41bd-96cd-fb04554ff19f" providerId="ADAL" clId="{306DB5FF-9805-473C-AF7E-C3E1D37A85D4}" dt="2022-08-16T21:37:22.932" v="19" actId="26606"/>
          <ac:spMkLst>
            <pc:docMk/>
            <pc:sldMk cId="324669576" sldId="258"/>
            <ac:spMk id="2069" creationId="{3ECA69A1-7536-43AC-85EF-C7106179F5ED}"/>
          </ac:spMkLst>
        </pc:spChg>
        <pc:picChg chg="add del mod">
          <ac:chgData name="Lee Storey" userId="2037fa05-3dd0-41bd-96cd-fb04554ff19f" providerId="ADAL" clId="{306DB5FF-9805-473C-AF7E-C3E1D37A85D4}" dt="2022-08-16T21:35:54.419" v="5" actId="478"/>
          <ac:picMkLst>
            <pc:docMk/>
            <pc:sldMk cId="324669576" sldId="258"/>
            <ac:picMk id="2049" creationId="{BAF47061-9923-BA01-7F96-857ACF1E4840}"/>
          </ac:picMkLst>
        </pc:picChg>
        <pc:picChg chg="add del mod">
          <ac:chgData name="Lee Storey" userId="2037fa05-3dd0-41bd-96cd-fb04554ff19f" providerId="ADAL" clId="{306DB5FF-9805-473C-AF7E-C3E1D37A85D4}" dt="2022-08-16T21:36:27.176" v="9" actId="478"/>
          <ac:picMkLst>
            <pc:docMk/>
            <pc:sldMk cId="324669576" sldId="258"/>
            <ac:picMk id="2050" creationId="{B1DA1C44-7813-BD2F-0D1B-4F19229BB6E8}"/>
          </ac:picMkLst>
        </pc:picChg>
        <pc:picChg chg="add del mod">
          <ac:chgData name="Lee Storey" userId="2037fa05-3dd0-41bd-96cd-fb04554ff19f" providerId="ADAL" clId="{306DB5FF-9805-473C-AF7E-C3E1D37A85D4}" dt="2022-08-16T21:37:15.124" v="14" actId="478"/>
          <ac:picMkLst>
            <pc:docMk/>
            <pc:sldMk cId="324669576" sldId="258"/>
            <ac:picMk id="2051" creationId="{F8FBE25E-FDCA-B6C3-23AB-7C81629765A3}"/>
          </ac:picMkLst>
        </pc:picChg>
        <pc:picChg chg="add mod">
          <ac:chgData name="Lee Storey" userId="2037fa05-3dd0-41bd-96cd-fb04554ff19f" providerId="ADAL" clId="{306DB5FF-9805-473C-AF7E-C3E1D37A85D4}" dt="2022-08-16T21:37:29.241" v="22" actId="14100"/>
          <ac:picMkLst>
            <pc:docMk/>
            <pc:sldMk cId="324669576" sldId="258"/>
            <ac:picMk id="2052" creationId="{6C9E050E-FA52-9E2B-1B5D-5E9F82ACD077}"/>
          </ac:picMkLst>
        </pc:picChg>
      </pc:sldChg>
      <pc:sldChg chg="addSp delSp modSp new mod">
        <pc:chgData name="Lee Storey" userId="2037fa05-3dd0-41bd-96cd-fb04554ff19f" providerId="ADAL" clId="{306DB5FF-9805-473C-AF7E-C3E1D37A85D4}" dt="2022-08-17T08:27:16.936" v="786" actId="1076"/>
        <pc:sldMkLst>
          <pc:docMk/>
          <pc:sldMk cId="1651773522" sldId="259"/>
        </pc:sldMkLst>
        <pc:spChg chg="del">
          <ac:chgData name="Lee Storey" userId="2037fa05-3dd0-41bd-96cd-fb04554ff19f" providerId="ADAL" clId="{306DB5FF-9805-473C-AF7E-C3E1D37A85D4}" dt="2022-08-16T21:45:30.418" v="24" actId="478"/>
          <ac:spMkLst>
            <pc:docMk/>
            <pc:sldMk cId="1651773522" sldId="259"/>
            <ac:spMk id="2" creationId="{8048D7C3-D799-F67E-FDCA-5E7FE0197197}"/>
          </ac:spMkLst>
        </pc:spChg>
        <pc:spChg chg="del">
          <ac:chgData name="Lee Storey" userId="2037fa05-3dd0-41bd-96cd-fb04554ff19f" providerId="ADAL" clId="{306DB5FF-9805-473C-AF7E-C3E1D37A85D4}" dt="2022-08-16T21:45:31.281" v="25" actId="478"/>
          <ac:spMkLst>
            <pc:docMk/>
            <pc:sldMk cId="1651773522" sldId="259"/>
            <ac:spMk id="3" creationId="{08501F9C-B139-30D8-3193-BA843A9E27B0}"/>
          </ac:spMkLst>
        </pc:spChg>
        <pc:picChg chg="add del mod">
          <ac:chgData name="Lee Storey" userId="2037fa05-3dd0-41bd-96cd-fb04554ff19f" providerId="ADAL" clId="{306DB5FF-9805-473C-AF7E-C3E1D37A85D4}" dt="2022-08-16T21:50:45.609" v="213" actId="478"/>
          <ac:picMkLst>
            <pc:docMk/>
            <pc:sldMk cId="1651773522" sldId="259"/>
            <ac:picMk id="3073" creationId="{1DF6345C-33F5-01A0-1488-1F1864A8C67B}"/>
          </ac:picMkLst>
        </pc:picChg>
        <pc:picChg chg="add del mod">
          <ac:chgData name="Lee Storey" userId="2037fa05-3dd0-41bd-96cd-fb04554ff19f" providerId="ADAL" clId="{306DB5FF-9805-473C-AF7E-C3E1D37A85D4}" dt="2022-08-17T08:27:05.336" v="783" actId="478"/>
          <ac:picMkLst>
            <pc:docMk/>
            <pc:sldMk cId="1651773522" sldId="259"/>
            <ac:picMk id="3074" creationId="{1C470F61-E76E-F3CD-092F-5A0BD72D8825}"/>
          </ac:picMkLst>
        </pc:picChg>
        <pc:picChg chg="add mod">
          <ac:chgData name="Lee Storey" userId="2037fa05-3dd0-41bd-96cd-fb04554ff19f" providerId="ADAL" clId="{306DB5FF-9805-473C-AF7E-C3E1D37A85D4}" dt="2022-08-17T08:27:16.936" v="786" actId="1076"/>
          <ac:picMkLst>
            <pc:docMk/>
            <pc:sldMk cId="1651773522" sldId="259"/>
            <ac:picMk id="3075" creationId="{0D238DC9-018E-C488-1812-503D7A2B7475}"/>
          </ac:picMkLst>
        </pc:picChg>
      </pc:sldChg>
      <pc:sldChg chg="modSp new mod">
        <pc:chgData name="Lee Storey" userId="2037fa05-3dd0-41bd-96cd-fb04554ff19f" providerId="ADAL" clId="{306DB5FF-9805-473C-AF7E-C3E1D37A85D4}" dt="2022-08-17T08:51:41.895" v="1855" actId="20577"/>
        <pc:sldMkLst>
          <pc:docMk/>
          <pc:sldMk cId="1706641406" sldId="260"/>
        </pc:sldMkLst>
        <pc:spChg chg="mod">
          <ac:chgData name="Lee Storey" userId="2037fa05-3dd0-41bd-96cd-fb04554ff19f" providerId="ADAL" clId="{306DB5FF-9805-473C-AF7E-C3E1D37A85D4}" dt="2022-08-16T21:46:29.132" v="82" actId="20577"/>
          <ac:spMkLst>
            <pc:docMk/>
            <pc:sldMk cId="1706641406" sldId="260"/>
            <ac:spMk id="2" creationId="{C7FE3381-1874-C949-3AF8-C78A4A15473D}"/>
          </ac:spMkLst>
        </pc:spChg>
        <pc:spChg chg="mod">
          <ac:chgData name="Lee Storey" userId="2037fa05-3dd0-41bd-96cd-fb04554ff19f" providerId="ADAL" clId="{306DB5FF-9805-473C-AF7E-C3E1D37A85D4}" dt="2022-08-17T08:51:41.895" v="1855" actId="20577"/>
          <ac:spMkLst>
            <pc:docMk/>
            <pc:sldMk cId="1706641406" sldId="260"/>
            <ac:spMk id="3" creationId="{CF89F34E-0C44-0074-1007-60A131335FB3}"/>
          </ac:spMkLst>
        </pc:spChg>
      </pc:sldChg>
      <pc:sldChg chg="modSp new mod">
        <pc:chgData name="Lee Storey" userId="2037fa05-3dd0-41bd-96cd-fb04554ff19f" providerId="ADAL" clId="{306DB5FF-9805-473C-AF7E-C3E1D37A85D4}" dt="2022-08-17T08:48:58.484" v="1772" actId="20577"/>
        <pc:sldMkLst>
          <pc:docMk/>
          <pc:sldMk cId="1286908924" sldId="261"/>
        </pc:sldMkLst>
        <pc:spChg chg="mod">
          <ac:chgData name="Lee Storey" userId="2037fa05-3dd0-41bd-96cd-fb04554ff19f" providerId="ADAL" clId="{306DB5FF-9805-473C-AF7E-C3E1D37A85D4}" dt="2022-08-16T21:57:00.121" v="427" actId="20577"/>
          <ac:spMkLst>
            <pc:docMk/>
            <pc:sldMk cId="1286908924" sldId="261"/>
            <ac:spMk id="2" creationId="{4C124D00-C7C9-1268-516F-182709C51D58}"/>
          </ac:spMkLst>
        </pc:spChg>
        <pc:spChg chg="mod">
          <ac:chgData name="Lee Storey" userId="2037fa05-3dd0-41bd-96cd-fb04554ff19f" providerId="ADAL" clId="{306DB5FF-9805-473C-AF7E-C3E1D37A85D4}" dt="2022-08-17T08:48:58.484" v="1772" actId="20577"/>
          <ac:spMkLst>
            <pc:docMk/>
            <pc:sldMk cId="1286908924" sldId="261"/>
            <ac:spMk id="3" creationId="{B1A46E39-DE80-6E57-F6A6-EB32AF0ABD1F}"/>
          </ac:spMkLst>
        </pc:spChg>
      </pc:sldChg>
      <pc:sldChg chg="addSp delSp modSp new mod">
        <pc:chgData name="Lee Storey" userId="2037fa05-3dd0-41bd-96cd-fb04554ff19f" providerId="ADAL" clId="{306DB5FF-9805-473C-AF7E-C3E1D37A85D4}" dt="2022-08-17T08:45:12.294" v="1450" actId="113"/>
        <pc:sldMkLst>
          <pc:docMk/>
          <pc:sldMk cId="3274463862" sldId="262"/>
        </pc:sldMkLst>
        <pc:spChg chg="mod">
          <ac:chgData name="Lee Storey" userId="2037fa05-3dd0-41bd-96cd-fb04554ff19f" providerId="ADAL" clId="{306DB5FF-9805-473C-AF7E-C3E1D37A85D4}" dt="2022-08-16T22:06:34.382" v="774" actId="20577"/>
          <ac:spMkLst>
            <pc:docMk/>
            <pc:sldMk cId="3274463862" sldId="262"/>
            <ac:spMk id="2" creationId="{21B357D9-159F-9B8F-9CF5-FDF5570D398E}"/>
          </ac:spMkLst>
        </pc:spChg>
        <pc:spChg chg="del mod">
          <ac:chgData name="Lee Storey" userId="2037fa05-3dd0-41bd-96cd-fb04554ff19f" providerId="ADAL" clId="{306DB5FF-9805-473C-AF7E-C3E1D37A85D4}" dt="2022-08-16T22:02:15.242" v="744" actId="478"/>
          <ac:spMkLst>
            <pc:docMk/>
            <pc:sldMk cId="3274463862" sldId="262"/>
            <ac:spMk id="3" creationId="{5C28A39A-9CBD-6DD8-3800-FCA9D863E540}"/>
          </ac:spMkLst>
        </pc:spChg>
        <pc:spChg chg="add del mod">
          <ac:chgData name="Lee Storey" userId="2037fa05-3dd0-41bd-96cd-fb04554ff19f" providerId="ADAL" clId="{306DB5FF-9805-473C-AF7E-C3E1D37A85D4}" dt="2022-08-16T22:02:45.550" v="750" actId="478"/>
          <ac:spMkLst>
            <pc:docMk/>
            <pc:sldMk cId="3274463862" sldId="262"/>
            <ac:spMk id="4" creationId="{DBDD17A2-EDB6-0859-F864-819175F277EC}"/>
          </ac:spMkLst>
        </pc:spChg>
        <pc:spChg chg="add del">
          <ac:chgData name="Lee Storey" userId="2037fa05-3dd0-41bd-96cd-fb04554ff19f" providerId="ADAL" clId="{306DB5FF-9805-473C-AF7E-C3E1D37A85D4}" dt="2022-08-16T22:02:51.410" v="752" actId="22"/>
          <ac:spMkLst>
            <pc:docMk/>
            <pc:sldMk cId="3274463862" sldId="262"/>
            <ac:spMk id="6" creationId="{C111E281-D268-F6F6-9A02-73361CC4C8B7}"/>
          </ac:spMkLst>
        </pc:spChg>
        <pc:spChg chg="add mod">
          <ac:chgData name="Lee Storey" userId="2037fa05-3dd0-41bd-96cd-fb04554ff19f" providerId="ADAL" clId="{306DB5FF-9805-473C-AF7E-C3E1D37A85D4}" dt="2022-08-17T08:45:12.294" v="1450" actId="113"/>
          <ac:spMkLst>
            <pc:docMk/>
            <pc:sldMk cId="3274463862" sldId="262"/>
            <ac:spMk id="7" creationId="{CB045EA3-5FF8-955F-2D75-40AF95A6A519}"/>
          </ac:spMkLst>
        </pc:spChg>
      </pc:sldChg>
      <pc:sldChg chg="addSp delSp modSp new del mod ord">
        <pc:chgData name="Lee Storey" userId="2037fa05-3dd0-41bd-96cd-fb04554ff19f" providerId="ADAL" clId="{306DB5FF-9805-473C-AF7E-C3E1D37A85D4}" dt="2022-08-17T08:32:41.817" v="860" actId="2696"/>
        <pc:sldMkLst>
          <pc:docMk/>
          <pc:sldMk cId="2220562688" sldId="263"/>
        </pc:sldMkLst>
        <pc:spChg chg="del">
          <ac:chgData name="Lee Storey" userId="2037fa05-3dd0-41bd-96cd-fb04554ff19f" providerId="ADAL" clId="{306DB5FF-9805-473C-AF7E-C3E1D37A85D4}" dt="2022-08-16T22:05:04.560" v="763" actId="478"/>
          <ac:spMkLst>
            <pc:docMk/>
            <pc:sldMk cId="2220562688" sldId="263"/>
            <ac:spMk id="2" creationId="{FCE93527-2748-B42B-1A6B-4620F5533EDF}"/>
          </ac:spMkLst>
        </pc:spChg>
        <pc:spChg chg="del">
          <ac:chgData name="Lee Storey" userId="2037fa05-3dd0-41bd-96cd-fb04554ff19f" providerId="ADAL" clId="{306DB5FF-9805-473C-AF7E-C3E1D37A85D4}" dt="2022-08-16T22:05:05.825" v="764" actId="478"/>
          <ac:spMkLst>
            <pc:docMk/>
            <pc:sldMk cId="2220562688" sldId="263"/>
            <ac:spMk id="3" creationId="{48E84C9B-AC5E-1262-0A3F-4C943D449CB3}"/>
          </ac:spMkLst>
        </pc:spChg>
        <pc:spChg chg="add mod">
          <ac:chgData name="Lee Storey" userId="2037fa05-3dd0-41bd-96cd-fb04554ff19f" providerId="ADAL" clId="{306DB5FF-9805-473C-AF7E-C3E1D37A85D4}" dt="2022-08-16T22:06:32.417" v="773" actId="20577"/>
          <ac:spMkLst>
            <pc:docMk/>
            <pc:sldMk cId="2220562688" sldId="263"/>
            <ac:spMk id="4" creationId="{CD65AD4D-6E5C-9B7F-9774-462E98139CC0}"/>
          </ac:spMkLst>
        </pc:spChg>
        <pc:spChg chg="add mod">
          <ac:chgData name="Lee Storey" userId="2037fa05-3dd0-41bd-96cd-fb04554ff19f" providerId="ADAL" clId="{306DB5FF-9805-473C-AF7E-C3E1D37A85D4}" dt="2022-08-16T22:07:53.125" v="779" actId="1076"/>
          <ac:spMkLst>
            <pc:docMk/>
            <pc:sldMk cId="2220562688" sldId="263"/>
            <ac:spMk id="5" creationId="{60B91B64-1EF3-570B-046A-3C13A15F9BC8}"/>
          </ac:spMkLst>
        </pc:spChg>
      </pc:sldChg>
      <pc:sldChg chg="modSp new mod">
        <pc:chgData name="Lee Storey" userId="2037fa05-3dd0-41bd-96cd-fb04554ff19f" providerId="ADAL" clId="{306DB5FF-9805-473C-AF7E-C3E1D37A85D4}" dt="2022-08-16T22:08:13.635" v="782" actId="20577"/>
        <pc:sldMkLst>
          <pc:docMk/>
          <pc:sldMk cId="1716752377" sldId="264"/>
        </pc:sldMkLst>
        <pc:spChg chg="mod">
          <ac:chgData name="Lee Storey" userId="2037fa05-3dd0-41bd-96cd-fb04554ff19f" providerId="ADAL" clId="{306DB5FF-9805-473C-AF7E-C3E1D37A85D4}" dt="2022-08-16T22:08:13.635" v="782" actId="20577"/>
          <ac:spMkLst>
            <pc:docMk/>
            <pc:sldMk cId="1716752377" sldId="264"/>
            <ac:spMk id="2" creationId="{3984FC7A-3648-9DBC-9CDD-A59DD7AC5AC6}"/>
          </ac:spMkLst>
        </pc:spChg>
      </pc:sldChg>
      <pc:sldChg chg="modSp add mod">
        <pc:chgData name="Lee Storey" userId="2037fa05-3dd0-41bd-96cd-fb04554ff19f" providerId="ADAL" clId="{306DB5FF-9805-473C-AF7E-C3E1D37A85D4}" dt="2022-08-17T08:32:49.753" v="863" actId="20577"/>
        <pc:sldMkLst>
          <pc:docMk/>
          <pc:sldMk cId="1530518825" sldId="265"/>
        </pc:sldMkLst>
        <pc:spChg chg="mod">
          <ac:chgData name="Lee Storey" userId="2037fa05-3dd0-41bd-96cd-fb04554ff19f" providerId="ADAL" clId="{306DB5FF-9805-473C-AF7E-C3E1D37A85D4}" dt="2022-08-17T08:32:49.753" v="863" actId="20577"/>
          <ac:spMkLst>
            <pc:docMk/>
            <pc:sldMk cId="1530518825" sldId="265"/>
            <ac:spMk id="2" creationId="{21B357D9-159F-9B8F-9CF5-FDF5570D398E}"/>
          </ac:spMkLst>
        </pc:spChg>
        <pc:spChg chg="mod">
          <ac:chgData name="Lee Storey" userId="2037fa05-3dd0-41bd-96cd-fb04554ff19f" providerId="ADAL" clId="{306DB5FF-9805-473C-AF7E-C3E1D37A85D4}" dt="2022-08-17T08:32:04.261" v="833" actId="2711"/>
          <ac:spMkLst>
            <pc:docMk/>
            <pc:sldMk cId="1530518825" sldId="265"/>
            <ac:spMk id="7" creationId="{CB045EA3-5FF8-955F-2D75-40AF95A6A519}"/>
          </ac:spMkLst>
        </pc:spChg>
      </pc:sldChg>
      <pc:sldChg chg="addSp delSp modSp add mod ord">
        <pc:chgData name="Lee Storey" userId="2037fa05-3dd0-41bd-96cd-fb04554ff19f" providerId="ADAL" clId="{306DB5FF-9805-473C-AF7E-C3E1D37A85D4}" dt="2022-08-17T08:45:30.121" v="1454" actId="113"/>
        <pc:sldMkLst>
          <pc:docMk/>
          <pc:sldMk cId="814804269" sldId="266"/>
        </pc:sldMkLst>
        <pc:spChg chg="mod">
          <ac:chgData name="Lee Storey" userId="2037fa05-3dd0-41bd-96cd-fb04554ff19f" providerId="ADAL" clId="{306DB5FF-9805-473C-AF7E-C3E1D37A85D4}" dt="2022-08-17T08:33:32.634" v="898" actId="6549"/>
          <ac:spMkLst>
            <pc:docMk/>
            <pc:sldMk cId="814804269" sldId="266"/>
            <ac:spMk id="2" creationId="{21B357D9-159F-9B8F-9CF5-FDF5570D398E}"/>
          </ac:spMkLst>
        </pc:spChg>
        <pc:spChg chg="add del">
          <ac:chgData name="Lee Storey" userId="2037fa05-3dd0-41bd-96cd-fb04554ff19f" providerId="ADAL" clId="{306DB5FF-9805-473C-AF7E-C3E1D37A85D4}" dt="2022-08-17T08:33:34.791" v="899" actId="22"/>
          <ac:spMkLst>
            <pc:docMk/>
            <pc:sldMk cId="814804269" sldId="266"/>
            <ac:spMk id="4" creationId="{80D22CA3-B076-7890-D532-C5DF406AD8AD}"/>
          </ac:spMkLst>
        </pc:spChg>
        <pc:spChg chg="mod">
          <ac:chgData name="Lee Storey" userId="2037fa05-3dd0-41bd-96cd-fb04554ff19f" providerId="ADAL" clId="{306DB5FF-9805-473C-AF7E-C3E1D37A85D4}" dt="2022-08-17T08:45:30.121" v="1454" actId="113"/>
          <ac:spMkLst>
            <pc:docMk/>
            <pc:sldMk cId="814804269" sldId="266"/>
            <ac:spMk id="7" creationId="{CB045EA3-5FF8-955F-2D75-40AF95A6A519}"/>
          </ac:spMkLst>
        </pc:spChg>
      </pc:sldChg>
      <pc:sldChg chg="modSp add mod ord">
        <pc:chgData name="Lee Storey" userId="2037fa05-3dd0-41bd-96cd-fb04554ff19f" providerId="ADAL" clId="{306DB5FF-9805-473C-AF7E-C3E1D37A85D4}" dt="2022-08-17T08:35:38.679" v="956" actId="20577"/>
        <pc:sldMkLst>
          <pc:docMk/>
          <pc:sldMk cId="4185339401" sldId="267"/>
        </pc:sldMkLst>
        <pc:spChg chg="mod">
          <ac:chgData name="Lee Storey" userId="2037fa05-3dd0-41bd-96cd-fb04554ff19f" providerId="ADAL" clId="{306DB5FF-9805-473C-AF7E-C3E1D37A85D4}" dt="2022-08-17T08:33:41.864" v="902" actId="20577"/>
          <ac:spMkLst>
            <pc:docMk/>
            <pc:sldMk cId="4185339401" sldId="267"/>
            <ac:spMk id="2" creationId="{21B357D9-159F-9B8F-9CF5-FDF5570D398E}"/>
          </ac:spMkLst>
        </pc:spChg>
        <pc:spChg chg="mod">
          <ac:chgData name="Lee Storey" userId="2037fa05-3dd0-41bd-96cd-fb04554ff19f" providerId="ADAL" clId="{306DB5FF-9805-473C-AF7E-C3E1D37A85D4}" dt="2022-08-17T08:35:38.679" v="956" actId="20577"/>
          <ac:spMkLst>
            <pc:docMk/>
            <pc:sldMk cId="4185339401" sldId="267"/>
            <ac:spMk id="7" creationId="{CB045EA3-5FF8-955F-2D75-40AF95A6A519}"/>
          </ac:spMkLst>
        </pc:spChg>
      </pc:sldChg>
      <pc:sldChg chg="addSp modSp add mod">
        <pc:chgData name="Lee Storey" userId="2037fa05-3dd0-41bd-96cd-fb04554ff19f" providerId="ADAL" clId="{306DB5FF-9805-473C-AF7E-C3E1D37A85D4}" dt="2022-08-17T09:01:21.630" v="1912" actId="20577"/>
        <pc:sldMkLst>
          <pc:docMk/>
          <pc:sldMk cId="3829124527" sldId="268"/>
        </pc:sldMkLst>
        <pc:spChg chg="mod">
          <ac:chgData name="Lee Storey" userId="2037fa05-3dd0-41bd-96cd-fb04554ff19f" providerId="ADAL" clId="{306DB5FF-9805-473C-AF7E-C3E1D37A85D4}" dt="2022-08-17T08:38:36.524" v="970" actId="20577"/>
          <ac:spMkLst>
            <pc:docMk/>
            <pc:sldMk cId="3829124527" sldId="268"/>
            <ac:spMk id="2" creationId="{21B357D9-159F-9B8F-9CF5-FDF5570D398E}"/>
          </ac:spMkLst>
        </pc:spChg>
        <pc:spChg chg="add mod">
          <ac:chgData name="Lee Storey" userId="2037fa05-3dd0-41bd-96cd-fb04554ff19f" providerId="ADAL" clId="{306DB5FF-9805-473C-AF7E-C3E1D37A85D4}" dt="2022-08-17T09:01:21.630" v="1912" actId="20577"/>
          <ac:spMkLst>
            <pc:docMk/>
            <pc:sldMk cId="3829124527" sldId="268"/>
            <ac:spMk id="3" creationId="{5EEDA2FA-0768-DFBF-A5E4-2BF47262189D}"/>
          </ac:spMkLst>
        </pc:spChg>
        <pc:spChg chg="mod">
          <ac:chgData name="Lee Storey" userId="2037fa05-3dd0-41bd-96cd-fb04554ff19f" providerId="ADAL" clId="{306DB5FF-9805-473C-AF7E-C3E1D37A85D4}" dt="2022-08-17T08:41:44.345" v="1235" actId="20577"/>
          <ac:spMkLst>
            <pc:docMk/>
            <pc:sldMk cId="3829124527" sldId="268"/>
            <ac:spMk id="7" creationId="{CB045EA3-5FF8-955F-2D75-40AF95A6A5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E5E9-F482-49A7-F820-8E04BE9623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B32DBB4-9D04-F2E5-A277-771D869F6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14158CD-0DF7-DA17-6B96-537BC148BA4E}"/>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5" name="Footer Placeholder 4">
            <a:extLst>
              <a:ext uri="{FF2B5EF4-FFF2-40B4-BE49-F238E27FC236}">
                <a16:creationId xmlns:a16="http://schemas.microsoft.com/office/drawing/2014/main" id="{2077969B-DF27-018B-4CEE-CC5661CEDE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A5CB6B-5216-0906-7A26-3DBCE6860C17}"/>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206481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298-31E8-F354-B426-7BB6D505FF1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DCD1587-A927-C4B3-ED98-39086C33C1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790DA10-A9FC-8B22-D5DC-17536B2A5BDD}"/>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5" name="Footer Placeholder 4">
            <a:extLst>
              <a:ext uri="{FF2B5EF4-FFF2-40B4-BE49-F238E27FC236}">
                <a16:creationId xmlns:a16="http://schemas.microsoft.com/office/drawing/2014/main" id="{02496A8A-A190-4039-7A5C-772CC471AB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8E1156-2FDE-612C-6D35-5973343A7B98}"/>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103899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52B6C0-F0C9-1B46-A15F-FCA859B9ACE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0973F9B-87F8-2A57-8573-A6152BB5BA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FFAD455-AC20-7119-D025-C583308D4414}"/>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5" name="Footer Placeholder 4">
            <a:extLst>
              <a:ext uri="{FF2B5EF4-FFF2-40B4-BE49-F238E27FC236}">
                <a16:creationId xmlns:a16="http://schemas.microsoft.com/office/drawing/2014/main" id="{61566F69-A1E9-4AB5-2CD2-FE21430B17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B52131-308A-8C42-2E3F-641B2B38BD4D}"/>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396669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F4E0-AA4E-89AC-1680-BC790380DC8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BAC98A-B413-407F-D462-01EC2FB31B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2949-D174-3F29-E44C-0DFA835620BD}"/>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5" name="Footer Placeholder 4">
            <a:extLst>
              <a:ext uri="{FF2B5EF4-FFF2-40B4-BE49-F238E27FC236}">
                <a16:creationId xmlns:a16="http://schemas.microsoft.com/office/drawing/2014/main" id="{F2651ECB-DC66-5621-D7AD-9CABB01D4A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27CE4A-CB9F-5EFD-7F33-DBC630FD9D4A}"/>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360851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BB5D-6BC1-0EA6-1184-0F88C27030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B26EEF-CEE0-34D8-8909-463E7C7E6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5A536B-1A4D-A1FF-6AE5-8C962EEB477F}"/>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5" name="Footer Placeholder 4">
            <a:extLst>
              <a:ext uri="{FF2B5EF4-FFF2-40B4-BE49-F238E27FC236}">
                <a16:creationId xmlns:a16="http://schemas.microsoft.com/office/drawing/2014/main" id="{C8B12444-ABAA-91A2-101B-C9AF9FBB69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68F8EB-2D5F-D37B-6F49-59D34D75BD1B}"/>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312501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CA6E-1591-A0F7-55DA-C20EB0ADCE5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DC6D2F8-0C96-08F5-318C-A4C481A9D5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2FB6D64-9C55-02A4-911D-B0FEE1C6442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B5BDE1A-FBF5-0F8D-FAC1-61A0D7C44016}"/>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6" name="Footer Placeholder 5">
            <a:extLst>
              <a:ext uri="{FF2B5EF4-FFF2-40B4-BE49-F238E27FC236}">
                <a16:creationId xmlns:a16="http://schemas.microsoft.com/office/drawing/2014/main" id="{C4B09EF6-48EE-FE23-9BB8-F754E0CE8C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E56186-6AA9-6482-7EA8-A3A00084E232}"/>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244211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32C2-CFFB-01A9-4043-7D4A4C68EC9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2A2181D-37E0-7F55-6845-BFEFAB24C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DDC464-30CA-74A7-99FA-048E43DF926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48D8C3F-BCEF-49B3-22AD-0787DDE64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C04A55-D236-9ED6-4272-0D4425FAE6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6E14E1C-C90F-FA8C-DCCB-EF21ACC1386C}"/>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8" name="Footer Placeholder 7">
            <a:extLst>
              <a:ext uri="{FF2B5EF4-FFF2-40B4-BE49-F238E27FC236}">
                <a16:creationId xmlns:a16="http://schemas.microsoft.com/office/drawing/2014/main" id="{040BDADC-A9F7-231A-2432-4E6F8695113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4EBA12-6AB7-D23E-3179-7B5545F824CB}"/>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275460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514D-0CBB-4D60-0894-F797DED5FA1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7E13927-D732-6894-F860-79EA41F388B2}"/>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4" name="Footer Placeholder 3">
            <a:extLst>
              <a:ext uri="{FF2B5EF4-FFF2-40B4-BE49-F238E27FC236}">
                <a16:creationId xmlns:a16="http://schemas.microsoft.com/office/drawing/2014/main" id="{28A5D24E-F2F4-F184-448E-98AC759028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1C75C7-FED0-59CC-3D4C-3ACA8333CFA9}"/>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264595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2D87E-3306-FA18-C4B1-A3F97D47A8C5}"/>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3" name="Footer Placeholder 2">
            <a:extLst>
              <a:ext uri="{FF2B5EF4-FFF2-40B4-BE49-F238E27FC236}">
                <a16:creationId xmlns:a16="http://schemas.microsoft.com/office/drawing/2014/main" id="{734EA162-F5BF-9A8A-9373-D679D89A61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5122679-46C0-2EA7-6C0C-84125CE703A2}"/>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329927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8402-773F-42E0-A9ED-EB82FBC149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28EDD61-C3E1-719A-B316-F3D6C6E2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52EF382-2F37-064C-C354-DBAF8D437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76A58E-5E59-6ED5-78BB-A124AEBDF66A}"/>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6" name="Footer Placeholder 5">
            <a:extLst>
              <a:ext uri="{FF2B5EF4-FFF2-40B4-BE49-F238E27FC236}">
                <a16:creationId xmlns:a16="http://schemas.microsoft.com/office/drawing/2014/main" id="{93F11BBB-D241-B610-806A-844A5C931C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34A0F0-3767-76D8-B471-C343011B7972}"/>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428116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B790-B7DD-4EA0-1DA9-AC507753D0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DF88FA4-E10C-B080-E773-3B005D377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A1D4E1-3153-524F-980A-C95168AA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785A96-CF38-B533-97CF-408EDE8871C8}"/>
              </a:ext>
            </a:extLst>
          </p:cNvPr>
          <p:cNvSpPr>
            <a:spLocks noGrp="1"/>
          </p:cNvSpPr>
          <p:nvPr>
            <p:ph type="dt" sz="half" idx="10"/>
          </p:nvPr>
        </p:nvSpPr>
        <p:spPr/>
        <p:txBody>
          <a:bodyPr/>
          <a:lstStyle/>
          <a:p>
            <a:fld id="{EDB6E54B-9AC8-49A0-AB75-E6CE2BE2637C}" type="datetimeFigureOut">
              <a:rPr lang="en-GB" smtClean="0"/>
              <a:t>16/08/2022</a:t>
            </a:fld>
            <a:endParaRPr lang="en-GB"/>
          </a:p>
        </p:txBody>
      </p:sp>
      <p:sp>
        <p:nvSpPr>
          <p:cNvPr id="6" name="Footer Placeholder 5">
            <a:extLst>
              <a:ext uri="{FF2B5EF4-FFF2-40B4-BE49-F238E27FC236}">
                <a16:creationId xmlns:a16="http://schemas.microsoft.com/office/drawing/2014/main" id="{CC3B469A-B8B0-4546-BE08-7768B93431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48961-9676-0ADE-5980-7F73E3015141}"/>
              </a:ext>
            </a:extLst>
          </p:cNvPr>
          <p:cNvSpPr>
            <a:spLocks noGrp="1"/>
          </p:cNvSpPr>
          <p:nvPr>
            <p:ph type="sldNum" sz="quarter" idx="12"/>
          </p:nvPr>
        </p:nvSpPr>
        <p:spPr/>
        <p:txBody>
          <a:bodyPr/>
          <a:lstStyle/>
          <a:p>
            <a:fld id="{F2E163E3-B237-4BC1-BD84-CC030BF10625}" type="slidenum">
              <a:rPr lang="en-GB" smtClean="0"/>
              <a:t>‹#›</a:t>
            </a:fld>
            <a:endParaRPr lang="en-GB"/>
          </a:p>
        </p:txBody>
      </p:sp>
    </p:spTree>
    <p:extLst>
      <p:ext uri="{BB962C8B-B14F-4D97-AF65-F5344CB8AC3E}">
        <p14:creationId xmlns:p14="http://schemas.microsoft.com/office/powerpoint/2010/main" val="82236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3DEB7-E61A-8D17-6F48-3DDBCEBE6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8CDFAE0-DB4C-82C0-FFF1-2A378B802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95D23A0-C3C9-6F8A-A37B-0B25001D1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6E54B-9AC8-49A0-AB75-E6CE2BE2637C}" type="datetimeFigureOut">
              <a:rPr lang="en-GB" smtClean="0"/>
              <a:t>16/08/2022</a:t>
            </a:fld>
            <a:endParaRPr lang="en-GB"/>
          </a:p>
        </p:txBody>
      </p:sp>
      <p:sp>
        <p:nvSpPr>
          <p:cNvPr id="5" name="Footer Placeholder 4">
            <a:extLst>
              <a:ext uri="{FF2B5EF4-FFF2-40B4-BE49-F238E27FC236}">
                <a16:creationId xmlns:a16="http://schemas.microsoft.com/office/drawing/2014/main" id="{8152D091-EE81-5976-D47E-D867848F5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DABAEC0-E829-6FA5-619E-4B5B93195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163E3-B237-4BC1-BD84-CC030BF10625}" type="slidenum">
              <a:rPr lang="en-GB" smtClean="0"/>
              <a:t>‹#›</a:t>
            </a:fld>
            <a:endParaRPr lang="en-GB"/>
          </a:p>
        </p:txBody>
      </p:sp>
    </p:spTree>
    <p:extLst>
      <p:ext uri="{BB962C8B-B14F-4D97-AF65-F5344CB8AC3E}">
        <p14:creationId xmlns:p14="http://schemas.microsoft.com/office/powerpoint/2010/main" val="1480575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ADDD-9724-DFF5-9A46-13A4D0AB6F74}"/>
              </a:ext>
            </a:extLst>
          </p:cNvPr>
          <p:cNvSpPr>
            <a:spLocks noGrp="1"/>
          </p:cNvSpPr>
          <p:nvPr>
            <p:ph type="ctrTitle"/>
          </p:nvPr>
        </p:nvSpPr>
        <p:spPr/>
        <p:txBody>
          <a:bodyPr/>
          <a:lstStyle/>
          <a:p>
            <a:r>
              <a:rPr lang="en-GB" dirty="0"/>
              <a:t>Trigger -&gt; Service</a:t>
            </a:r>
          </a:p>
        </p:txBody>
      </p:sp>
      <p:sp>
        <p:nvSpPr>
          <p:cNvPr id="3" name="Subtitle 2">
            <a:extLst>
              <a:ext uri="{FF2B5EF4-FFF2-40B4-BE49-F238E27FC236}">
                <a16:creationId xmlns:a16="http://schemas.microsoft.com/office/drawing/2014/main" id="{D9063823-1A35-4C56-0F87-9EAA89088239}"/>
              </a:ext>
            </a:extLst>
          </p:cNvPr>
          <p:cNvSpPr>
            <a:spLocks noGrp="1"/>
          </p:cNvSpPr>
          <p:nvPr>
            <p:ph type="subTitle" idx="1"/>
          </p:nvPr>
        </p:nvSpPr>
        <p:spPr/>
        <p:txBody>
          <a:bodyPr/>
          <a:lstStyle/>
          <a:p>
            <a:r>
              <a:rPr lang="en-GB" dirty="0"/>
              <a:t>Pattern so far</a:t>
            </a:r>
          </a:p>
        </p:txBody>
      </p:sp>
    </p:spTree>
    <p:extLst>
      <p:ext uri="{BB962C8B-B14F-4D97-AF65-F5344CB8AC3E}">
        <p14:creationId xmlns:p14="http://schemas.microsoft.com/office/powerpoint/2010/main" val="228268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7D9-159F-9B8F-9CF5-FDF5570D398E}"/>
              </a:ext>
            </a:extLst>
          </p:cNvPr>
          <p:cNvSpPr>
            <a:spLocks noGrp="1"/>
          </p:cNvSpPr>
          <p:nvPr>
            <p:ph type="title"/>
          </p:nvPr>
        </p:nvSpPr>
        <p:spPr>
          <a:xfrm>
            <a:off x="838200" y="198872"/>
            <a:ext cx="10515600" cy="653184"/>
          </a:xfrm>
        </p:spPr>
        <p:txBody>
          <a:bodyPr>
            <a:normAutofit fontScale="90000"/>
          </a:bodyPr>
          <a:lstStyle/>
          <a:p>
            <a:r>
              <a:rPr lang="en-GB" dirty="0"/>
              <a:t>Legacy Code Conversion (2)</a:t>
            </a:r>
          </a:p>
        </p:txBody>
      </p:sp>
      <p:sp>
        <p:nvSpPr>
          <p:cNvPr id="7" name="TextBox 6">
            <a:extLst>
              <a:ext uri="{FF2B5EF4-FFF2-40B4-BE49-F238E27FC236}">
                <a16:creationId xmlns:a16="http://schemas.microsoft.com/office/drawing/2014/main" id="{CB045EA3-5FF8-955F-2D75-40AF95A6A519}"/>
              </a:ext>
            </a:extLst>
          </p:cNvPr>
          <p:cNvSpPr txBox="1"/>
          <p:nvPr/>
        </p:nvSpPr>
        <p:spPr>
          <a:xfrm>
            <a:off x="838200" y="948690"/>
            <a:ext cx="11010900" cy="5355312"/>
          </a:xfrm>
          <a:prstGeom prst="rect">
            <a:avLst/>
          </a:prstGeom>
          <a:noFill/>
        </p:spPr>
        <p:txBody>
          <a:bodyPr wrap="square" rtlCol="0">
            <a:spAutoFit/>
          </a:bodyPr>
          <a:lstStyle/>
          <a:p>
            <a:r>
              <a:rPr lang="en-GB" sz="900" b="0" dirty="0">
                <a:effectLst/>
                <a:latin typeface="Verdana" panose="020B0604030504040204" pitchFamily="34" charset="0"/>
                <a:ea typeface="Verdana" panose="020B0604030504040204" pitchFamily="34" charset="0"/>
              </a:rPr>
              <a:t>public inherited sharing class </a:t>
            </a:r>
            <a:r>
              <a:rPr lang="en-GB" sz="900" b="0" dirty="0" err="1">
                <a:effectLst/>
                <a:latin typeface="Verdana" panose="020B0604030504040204" pitchFamily="34" charset="0"/>
                <a:ea typeface="Verdana" panose="020B0604030504040204" pitchFamily="34" charset="0"/>
              </a:rPr>
              <a:t>ContactService</a:t>
            </a:r>
            <a:r>
              <a:rPr lang="en-GB" sz="900" b="0" dirty="0">
                <a:effectLst/>
                <a:latin typeface="Verdana" panose="020B0604030504040204" pitchFamily="34" charset="0"/>
                <a:ea typeface="Verdana" panose="020B0604030504040204" pitchFamily="34" charset="0"/>
              </a:rPr>
              <a:t> extends </a:t>
            </a:r>
            <a:r>
              <a:rPr lang="en-GB" sz="900" b="0" dirty="0" err="1">
                <a:effectLst/>
                <a:latin typeface="Verdana" panose="020B0604030504040204" pitchFamily="34" charset="0"/>
                <a:ea typeface="Verdana" panose="020B0604030504040204" pitchFamily="34" charset="0"/>
              </a:rPr>
              <a:t>DefaultService</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private </a:t>
            </a:r>
            <a:r>
              <a:rPr lang="en-GB" sz="900" b="0" dirty="0" err="1">
                <a:effectLst/>
                <a:latin typeface="Verdana" panose="020B0604030504040204" pitchFamily="34" charset="0"/>
                <a:ea typeface="Verdana" panose="020B0604030504040204" pitchFamily="34" charset="0"/>
              </a:rPr>
              <a:t>ISelector</a:t>
            </a:r>
            <a:r>
              <a:rPr lang="en-GB" sz="900" b="0" dirty="0">
                <a:effectLst/>
                <a:latin typeface="Verdana" panose="020B0604030504040204" pitchFamily="34" charset="0"/>
                <a:ea typeface="Verdana" panose="020B0604030504040204" pitchFamily="34" charset="0"/>
              </a:rPr>
              <a:t> selector;</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a:t>
            </a:r>
            <a:r>
              <a:rPr lang="en-GB" sz="900" b="0" dirty="0" err="1">
                <a:effectLst/>
                <a:latin typeface="Verdana" panose="020B0604030504040204" pitchFamily="34" charset="0"/>
                <a:ea typeface="Verdana" panose="020B0604030504040204" pitchFamily="34" charset="0"/>
              </a:rPr>
              <a:t>ContactService</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ISelector</a:t>
            </a:r>
            <a:r>
              <a:rPr lang="en-GB" sz="900" b="0" dirty="0">
                <a:effectLst/>
                <a:latin typeface="Verdana" panose="020B0604030504040204" pitchFamily="34" charset="0"/>
                <a:ea typeface="Verdana" panose="020B0604030504040204" pitchFamily="34" charset="0"/>
              </a:rPr>
              <a:t> selector) </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this.selector</a:t>
            </a:r>
            <a:r>
              <a:rPr lang="en-GB" sz="900" b="0" dirty="0">
                <a:effectLst/>
                <a:latin typeface="Verdana" panose="020B0604030504040204" pitchFamily="34" charset="0"/>
                <a:ea typeface="Verdana" panose="020B0604030504040204" pitchFamily="34" charset="0"/>
              </a:rPr>
              <a:t> = selector;</a:t>
            </a:r>
          </a:p>
          <a:p>
            <a:r>
              <a:rPr lang="en-GB" sz="900" b="0" dirty="0">
                <a:effectLst/>
                <a:latin typeface="Verdana" panose="020B0604030504040204" pitchFamily="34" charset="0"/>
                <a:ea typeface="Verdana" panose="020B0604030504040204" pitchFamily="34" charset="0"/>
              </a:rPr>
              <a:t>    }</a:t>
            </a:r>
          </a:p>
          <a:p>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   see </a:t>
            </a:r>
            <a:r>
              <a:rPr lang="en-GB" sz="900" b="0" dirty="0" err="1">
                <a:effectLst/>
                <a:latin typeface="Verdana" panose="020B0604030504040204" pitchFamily="34" charset="0"/>
                <a:ea typeface="Verdana" panose="020B0604030504040204" pitchFamily="34" charset="0"/>
              </a:rPr>
              <a:t>IDomainService</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public override void </a:t>
            </a:r>
            <a:r>
              <a:rPr lang="en-GB" sz="900" b="0" dirty="0" err="1">
                <a:effectLst/>
                <a:latin typeface="Verdana" panose="020B0604030504040204" pitchFamily="34" charset="0"/>
                <a:ea typeface="Verdana" panose="020B0604030504040204" pitchFamily="34" charset="0"/>
              </a:rPr>
              <a:t>setDefaults</a:t>
            </a:r>
            <a:r>
              <a:rPr lang="en-GB" sz="900" b="0" dirty="0">
                <a:effectLst/>
                <a:latin typeface="Verdana" panose="020B0604030504040204" pitchFamily="34" charset="0"/>
                <a:ea typeface="Verdana" panose="020B0604030504040204" pitchFamily="34" charset="0"/>
              </a:rPr>
              <a:t>(List&lt;</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List&lt;Contact&gt; </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 = (List&lt;Contact&gt;)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setActive</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  see </a:t>
            </a:r>
            <a:r>
              <a:rPr lang="en-GB" sz="900" b="0" dirty="0" err="1">
                <a:effectLst/>
                <a:latin typeface="Verdana" panose="020B0604030504040204" pitchFamily="34" charset="0"/>
                <a:ea typeface="Verdana" panose="020B0604030504040204" pitchFamily="34" charset="0"/>
              </a:rPr>
              <a:t>IDomainService</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public override void </a:t>
            </a:r>
            <a:r>
              <a:rPr lang="en-GB" sz="900" b="0" dirty="0" err="1">
                <a:effectLst/>
                <a:latin typeface="Verdana" panose="020B0604030504040204" pitchFamily="34" charset="0"/>
                <a:ea typeface="Verdana" panose="020B0604030504040204" pitchFamily="34" charset="0"/>
              </a:rPr>
              <a:t>processRelatedRecordsOnNew</a:t>
            </a:r>
            <a:r>
              <a:rPr lang="en-GB" sz="900" b="0" dirty="0">
                <a:effectLst/>
                <a:latin typeface="Verdana" panose="020B0604030504040204" pitchFamily="34" charset="0"/>
                <a:ea typeface="Verdana" panose="020B0604030504040204" pitchFamily="34" charset="0"/>
              </a:rPr>
              <a:t>(List&lt;</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super.processRelatedRecordsOnNew</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List&lt;Contact&gt; </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 = (List&lt;Contact&gt;)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optInToMarketing</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 null);</a:t>
            </a:r>
          </a:p>
          <a:p>
            <a:r>
              <a:rPr lang="en-GB" sz="900" b="0" dirty="0">
                <a:effectLst/>
                <a:latin typeface="Verdana" panose="020B0604030504040204" pitchFamily="34" charset="0"/>
                <a:ea typeface="Verdana" panose="020B0604030504040204" pitchFamily="34" charset="0"/>
              </a:rPr>
              <a:t>    }</a:t>
            </a:r>
          </a:p>
          <a:p>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   see </a:t>
            </a:r>
            <a:r>
              <a:rPr lang="en-GB" sz="900" b="0" dirty="0" err="1">
                <a:effectLst/>
                <a:latin typeface="Verdana" panose="020B0604030504040204" pitchFamily="34" charset="0"/>
                <a:ea typeface="Verdana" panose="020B0604030504040204" pitchFamily="34" charset="0"/>
              </a:rPr>
              <a:t>IDomainService</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public override void </a:t>
            </a:r>
            <a:r>
              <a:rPr lang="en-GB" sz="900" b="0" dirty="0" err="1">
                <a:effectLst/>
                <a:latin typeface="Verdana" panose="020B0604030504040204" pitchFamily="34" charset="0"/>
                <a:ea typeface="Verdana" panose="020B0604030504040204" pitchFamily="34" charset="0"/>
              </a:rPr>
              <a:t>processRelatedRecordsOnChange</a:t>
            </a:r>
            <a:r>
              <a:rPr lang="en-GB" sz="900" b="0" dirty="0">
                <a:effectLst/>
                <a:latin typeface="Verdana" panose="020B0604030504040204" pitchFamily="34" charset="0"/>
                <a:ea typeface="Verdana" panose="020B0604030504040204" pitchFamily="34" charset="0"/>
              </a:rPr>
              <a:t>(List&lt;</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 Map&lt;Id,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oldRecords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super.processRelatedRecordsOnChange</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oldRecords</a:t>
            </a:r>
            <a:r>
              <a:rPr lang="en-GB" sz="900" b="0" dirty="0">
                <a:effectLst/>
                <a:latin typeface="Verdana" panose="020B0604030504040204" pitchFamily="34" charset="0"/>
                <a:ea typeface="Verdana" panose="020B0604030504040204" pitchFamily="34" charset="0"/>
              </a:rPr>
              <a:t>);</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List&lt;Contact&gt; </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 = (List&lt;Contact&gt;)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Map&lt;Id, Contact&gt; </a:t>
            </a:r>
            <a:r>
              <a:rPr lang="en-GB" sz="900" b="0" dirty="0" err="1">
                <a:effectLst/>
                <a:latin typeface="Verdana" panose="020B0604030504040204" pitchFamily="34" charset="0"/>
                <a:ea typeface="Verdana" panose="020B0604030504040204" pitchFamily="34" charset="0"/>
              </a:rPr>
              <a:t>oldContacts</a:t>
            </a:r>
            <a:r>
              <a:rPr lang="en-GB" sz="900" b="0" dirty="0">
                <a:effectLst/>
                <a:latin typeface="Verdana" panose="020B0604030504040204" pitchFamily="34" charset="0"/>
                <a:ea typeface="Verdana" panose="020B0604030504040204" pitchFamily="34" charset="0"/>
              </a:rPr>
              <a:t> = (Map&lt;Id, Contact&gt;)</a:t>
            </a:r>
            <a:r>
              <a:rPr lang="en-GB" sz="900" b="0" dirty="0" err="1">
                <a:effectLst/>
                <a:latin typeface="Verdana" panose="020B0604030504040204" pitchFamily="34" charset="0"/>
                <a:ea typeface="Verdana" panose="020B0604030504040204" pitchFamily="34" charset="0"/>
              </a:rPr>
              <a:t>oldRecords</a:t>
            </a:r>
            <a:r>
              <a:rPr lang="en-GB" sz="900" b="0" dirty="0">
                <a:effectLst/>
                <a:latin typeface="Verdana" panose="020B0604030504040204" pitchFamily="34" charset="0"/>
                <a:ea typeface="Verdana" panose="020B0604030504040204" pitchFamily="34" charset="0"/>
              </a:rPr>
              <a:t>;</a:t>
            </a:r>
          </a:p>
          <a:p>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updateGDPRValuesOnIndividuals</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optInToMarketing</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newContacts</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oldContacts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418533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7D9-159F-9B8F-9CF5-FDF5570D398E}"/>
              </a:ext>
            </a:extLst>
          </p:cNvPr>
          <p:cNvSpPr>
            <a:spLocks noGrp="1"/>
          </p:cNvSpPr>
          <p:nvPr>
            <p:ph type="title"/>
          </p:nvPr>
        </p:nvSpPr>
        <p:spPr>
          <a:xfrm>
            <a:off x="838200" y="198872"/>
            <a:ext cx="10515600" cy="653184"/>
          </a:xfrm>
        </p:spPr>
        <p:txBody>
          <a:bodyPr>
            <a:normAutofit fontScale="90000"/>
          </a:bodyPr>
          <a:lstStyle/>
          <a:p>
            <a:r>
              <a:rPr lang="en-GB" dirty="0"/>
              <a:t>Trigger Test</a:t>
            </a:r>
          </a:p>
        </p:txBody>
      </p:sp>
      <p:sp>
        <p:nvSpPr>
          <p:cNvPr id="7" name="TextBox 6">
            <a:extLst>
              <a:ext uri="{FF2B5EF4-FFF2-40B4-BE49-F238E27FC236}">
                <a16:creationId xmlns:a16="http://schemas.microsoft.com/office/drawing/2014/main" id="{CB045EA3-5FF8-955F-2D75-40AF95A6A519}"/>
              </a:ext>
            </a:extLst>
          </p:cNvPr>
          <p:cNvSpPr txBox="1"/>
          <p:nvPr/>
        </p:nvSpPr>
        <p:spPr>
          <a:xfrm>
            <a:off x="838200" y="948690"/>
            <a:ext cx="11010900" cy="5632311"/>
          </a:xfrm>
          <a:prstGeom prst="rect">
            <a:avLst/>
          </a:prstGeom>
          <a:noFill/>
        </p:spPr>
        <p:txBody>
          <a:bodyPr wrap="square" rtlCol="0">
            <a:spAutoFit/>
          </a:bodyPr>
          <a:lstStyle/>
          <a:p>
            <a:r>
              <a:rPr lang="en-GB" sz="900" b="0" dirty="0">
                <a:effectLst/>
                <a:latin typeface="Verdana" panose="020B0604030504040204" pitchFamily="34" charset="0"/>
                <a:ea typeface="Verdana" panose="020B0604030504040204" pitchFamily="34" charset="0"/>
              </a:rPr>
              <a:t>@isTest</a:t>
            </a:r>
          </a:p>
          <a:p>
            <a:r>
              <a:rPr lang="en-GB" sz="900" b="0" dirty="0">
                <a:effectLst/>
                <a:latin typeface="Verdana" panose="020B0604030504040204" pitchFamily="34" charset="0"/>
                <a:ea typeface="Verdana" panose="020B0604030504040204" pitchFamily="34" charset="0"/>
              </a:rPr>
              <a:t>public class </a:t>
            </a:r>
            <a:r>
              <a:rPr lang="en-GB" sz="900" b="0" dirty="0" err="1">
                <a:effectLst/>
                <a:latin typeface="Verdana" panose="020B0604030504040204" pitchFamily="34" charset="0"/>
                <a:ea typeface="Verdana" panose="020B0604030504040204" pitchFamily="34" charset="0"/>
              </a:rPr>
              <a:t>ContactTriggerTest</a:t>
            </a:r>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class Factory implements </a:t>
            </a:r>
            <a:r>
              <a:rPr lang="en-GB" sz="900" b="0" dirty="0" err="1">
                <a:effectLst/>
                <a:latin typeface="Verdana" panose="020B0604030504040204" pitchFamily="34" charset="0"/>
                <a:ea typeface="Verdana" panose="020B0604030504040204" pitchFamily="34" charset="0"/>
              </a:rPr>
              <a:t>TriggerFrameworkTest.IFactory</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private Contact record = new Contact(</a:t>
            </a:r>
            <a:r>
              <a:rPr lang="en-GB" sz="900" b="0" dirty="0" err="1">
                <a:effectLst/>
                <a:latin typeface="Verdana" panose="020B0604030504040204" pitchFamily="34" charset="0"/>
                <a:ea typeface="Verdana" panose="020B0604030504040204" pitchFamily="34" charset="0"/>
              </a:rPr>
              <a:t>lastName</a:t>
            </a:r>
            <a:r>
              <a:rPr lang="en-GB" sz="900" b="0" dirty="0">
                <a:effectLst/>
                <a:latin typeface="Verdana" panose="020B0604030504040204" pitchFamily="34" charset="0"/>
                <a:ea typeface="Verdana" panose="020B0604030504040204" pitchFamily="34" charset="0"/>
              </a:rPr>
              <a:t> = 'smith');</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a:t>
            </a:r>
            <a:r>
              <a:rPr lang="en-GB" sz="900" b="0" dirty="0" err="1">
                <a:effectLst/>
                <a:latin typeface="Verdana" panose="020B0604030504040204" pitchFamily="34" charset="0"/>
                <a:ea typeface="Verdana" panose="020B0604030504040204" pitchFamily="34" charset="0"/>
              </a:rPr>
              <a:t>ITriggerHandler</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getTriggerHandler</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IDomainService</a:t>
            </a:r>
            <a:r>
              <a:rPr lang="en-GB" sz="900" b="0" dirty="0">
                <a:effectLst/>
                <a:latin typeface="Verdana" panose="020B0604030504040204" pitchFamily="34" charset="0"/>
                <a:ea typeface="Verdana" panose="020B0604030504040204" pitchFamily="34" charset="0"/>
              </a:rPr>
              <a:t> service)</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return new </a:t>
            </a:r>
            <a:r>
              <a:rPr lang="en-GB" sz="900" b="0" dirty="0" err="1">
                <a:effectLst/>
                <a:latin typeface="Verdana" panose="020B0604030504040204" pitchFamily="34" charset="0"/>
                <a:ea typeface="Verdana" panose="020B0604030504040204" pitchFamily="34" charset="0"/>
              </a:rPr>
              <a:t>ContactTriggerHandler</a:t>
            </a:r>
            <a:r>
              <a:rPr lang="en-GB" sz="900" b="0" dirty="0">
                <a:effectLst/>
                <a:latin typeface="Verdana" panose="020B0604030504040204" pitchFamily="34" charset="0"/>
                <a:ea typeface="Verdana" panose="020B0604030504040204" pitchFamily="34" charset="0"/>
              </a:rPr>
              <a:t>(service, null);</a:t>
            </a:r>
          </a:p>
          <a:p>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getRecordToInsert</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return record;</a:t>
            </a:r>
          </a:p>
          <a:p>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getRecordToUpdate</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record.lastName</a:t>
            </a:r>
            <a:r>
              <a:rPr lang="en-GB" sz="900" b="0" dirty="0">
                <a:effectLst/>
                <a:latin typeface="Verdana" panose="020B0604030504040204" pitchFamily="34" charset="0"/>
                <a:ea typeface="Verdana" panose="020B0604030504040204" pitchFamily="34" charset="0"/>
              </a:rPr>
              <a:t> = 'Jones';</a:t>
            </a:r>
          </a:p>
          <a:p>
            <a:r>
              <a:rPr lang="en-GB" sz="900" b="0" dirty="0">
                <a:effectLst/>
                <a:latin typeface="Verdana" panose="020B0604030504040204" pitchFamily="34" charset="0"/>
                <a:ea typeface="Verdana" panose="020B0604030504040204" pitchFamily="34" charset="0"/>
              </a:rPr>
              <a:t>            return record;</a:t>
            </a:r>
          </a:p>
          <a:p>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getRecordToDelete</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return record;</a:t>
            </a:r>
          </a:p>
          <a:p>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getRecordToUndelete</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return record;</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@isTest</a:t>
            </a:r>
          </a:p>
          <a:p>
            <a:r>
              <a:rPr lang="en-GB" sz="900" b="0" dirty="0">
                <a:effectLst/>
                <a:latin typeface="Verdana" panose="020B0604030504040204" pitchFamily="34" charset="0"/>
                <a:ea typeface="Verdana" panose="020B0604030504040204" pitchFamily="34" charset="0"/>
              </a:rPr>
              <a:t>    private static void </a:t>
            </a:r>
            <a:r>
              <a:rPr lang="en-GB" sz="900" b="0" dirty="0" err="1">
                <a:effectLst/>
                <a:latin typeface="Verdana" panose="020B0604030504040204" pitchFamily="34" charset="0"/>
                <a:ea typeface="Verdana" panose="020B0604030504040204" pitchFamily="34" charset="0"/>
              </a:rPr>
              <a:t>testFramework</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TriggerFrameworkTest.testDMLToService</a:t>
            </a:r>
            <a:r>
              <a:rPr lang="en-GB" sz="900" b="0" dirty="0">
                <a:effectLst/>
                <a:latin typeface="Verdana" panose="020B0604030504040204" pitchFamily="34" charset="0"/>
                <a:ea typeface="Verdana" panose="020B0604030504040204" pitchFamily="34" charset="0"/>
              </a:rPr>
              <a:t>(new Factory());</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a:t>
            </a:r>
          </a:p>
        </p:txBody>
      </p:sp>
      <p:sp>
        <p:nvSpPr>
          <p:cNvPr id="3" name="TextBox 2">
            <a:extLst>
              <a:ext uri="{FF2B5EF4-FFF2-40B4-BE49-F238E27FC236}">
                <a16:creationId xmlns:a16="http://schemas.microsoft.com/office/drawing/2014/main" id="{5EEDA2FA-0768-DFBF-A5E4-2BF47262189D}"/>
              </a:ext>
            </a:extLst>
          </p:cNvPr>
          <p:cNvSpPr txBox="1"/>
          <p:nvPr/>
        </p:nvSpPr>
        <p:spPr>
          <a:xfrm>
            <a:off x="6255328" y="1122219"/>
            <a:ext cx="5687290" cy="5478423"/>
          </a:xfrm>
          <a:prstGeom prst="rect">
            <a:avLst/>
          </a:prstGeom>
          <a:solidFill>
            <a:schemeClr val="bg2"/>
          </a:solidFill>
          <a:effectLst>
            <a:softEdge rad="63500"/>
          </a:effectLst>
        </p:spPr>
        <p:txBody>
          <a:bodyPr wrap="square" rtlCol="0">
            <a:spAutoFit/>
          </a:bodyPr>
          <a:lstStyle/>
          <a:p>
            <a:r>
              <a:rPr lang="en-GB" sz="1400" dirty="0">
                <a:latin typeface="Verdana" panose="020B0604030504040204" pitchFamily="34" charset="0"/>
                <a:ea typeface="Verdana" panose="020B0604030504040204" pitchFamily="34" charset="0"/>
              </a:rPr>
              <a:t>This code will test the trigger and trigger handler to a high code coverage.  The </a:t>
            </a:r>
            <a:r>
              <a:rPr lang="en-GB" sz="1400" b="0" dirty="0" err="1">
                <a:effectLst/>
                <a:latin typeface="Verdana" panose="020B0604030504040204" pitchFamily="34" charset="0"/>
                <a:ea typeface="Verdana" panose="020B0604030504040204" pitchFamily="34" charset="0"/>
              </a:rPr>
              <a:t>TriggerFrameworkTest</a:t>
            </a:r>
            <a:r>
              <a:rPr lang="en-GB" sz="1400" b="0" dirty="0">
                <a:effectLst/>
                <a:latin typeface="Verdana" panose="020B0604030504040204" pitchFamily="34" charset="0"/>
                <a:ea typeface="Verdana" panose="020B0604030504040204" pitchFamily="34" charset="0"/>
              </a:rPr>
              <a:t> class wil</a:t>
            </a:r>
            <a:r>
              <a:rPr lang="en-GB" sz="1400" dirty="0">
                <a:latin typeface="Verdana" panose="020B0604030504040204" pitchFamily="34" charset="0"/>
                <a:ea typeface="Verdana" panose="020B0604030504040204" pitchFamily="34" charset="0"/>
              </a:rPr>
              <a:t>l use the given factory instance to insert, update, delete and undelete a record and test that the trigger ended up calling a service (A mock one).  That means that you can then focus on just the service.</a:t>
            </a:r>
          </a:p>
          <a:p>
            <a:endParaRPr lang="en-GB"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rPr>
              <a:t>This will work well so long as there is not too much other stuff being done outside the trigger (which is why many triggers and flows etc are bad as they make testing hard).</a:t>
            </a:r>
          </a:p>
          <a:p>
            <a:endParaRPr lang="en-GB"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rPr>
              <a:t>NB the Contact record is fairly simple to test, other record types like opportunities need slightly more setup (as they need an account etc).  E.g.</a:t>
            </a:r>
          </a:p>
          <a:p>
            <a:endParaRPr lang="en-GB" sz="1400" dirty="0">
              <a:latin typeface="Verdana" panose="020B0604030504040204" pitchFamily="34" charset="0"/>
              <a:ea typeface="Verdana" panose="020B0604030504040204" pitchFamily="34" charset="0"/>
            </a:endParaRPr>
          </a:p>
          <a:p>
            <a:r>
              <a:rPr lang="en-GB" sz="900" b="0" dirty="0">
                <a:effectLst/>
                <a:latin typeface="Consolas" panose="020B0609020204030204" pitchFamily="49" charset="0"/>
              </a:rPr>
              <a:t>        Factory()</a:t>
            </a:r>
          </a:p>
          <a:p>
            <a:r>
              <a:rPr lang="en-GB" sz="900" b="0" dirty="0">
                <a:effectLst/>
                <a:latin typeface="Consolas" panose="020B0609020204030204" pitchFamily="49" charset="0"/>
              </a:rPr>
              <a:t>        {</a:t>
            </a:r>
          </a:p>
          <a:p>
            <a:r>
              <a:rPr lang="en-GB" sz="900" b="0" dirty="0">
                <a:effectLst/>
                <a:latin typeface="Consolas" panose="020B0609020204030204" pitchFamily="49" charset="0"/>
              </a:rPr>
              <a:t>            Account act = new Account(Name = 'Bub');</a:t>
            </a:r>
          </a:p>
          <a:p>
            <a:r>
              <a:rPr lang="en-GB" sz="900" b="0" dirty="0">
                <a:effectLst/>
                <a:latin typeface="Consolas" panose="020B0609020204030204" pitchFamily="49" charset="0"/>
              </a:rPr>
              <a:t>            insert act;</a:t>
            </a:r>
          </a:p>
          <a:p>
            <a:br>
              <a:rPr lang="en-GB" sz="900" b="0" dirty="0">
                <a:effectLst/>
                <a:latin typeface="Consolas" panose="020B0609020204030204" pitchFamily="49" charset="0"/>
              </a:rPr>
            </a:br>
            <a:r>
              <a:rPr lang="en-GB" sz="900" b="0" dirty="0">
                <a:effectLst/>
                <a:latin typeface="Consolas" panose="020B0609020204030204" pitchFamily="49" charset="0"/>
              </a:rPr>
              <a:t>            Contact </a:t>
            </a:r>
            <a:r>
              <a:rPr lang="en-GB" sz="900" b="0" dirty="0" err="1">
                <a:effectLst/>
                <a:latin typeface="Consolas" panose="020B0609020204030204" pitchFamily="49" charset="0"/>
              </a:rPr>
              <a:t>contact</a:t>
            </a:r>
            <a:r>
              <a:rPr lang="en-GB" sz="900" b="0" dirty="0">
                <a:effectLst/>
                <a:latin typeface="Consolas" panose="020B0609020204030204" pitchFamily="49" charset="0"/>
              </a:rPr>
              <a:t> = new Contact(</a:t>
            </a:r>
            <a:r>
              <a:rPr lang="en-GB" sz="900" b="0" dirty="0" err="1">
                <a:effectLst/>
                <a:latin typeface="Consolas" panose="020B0609020204030204" pitchFamily="49" charset="0"/>
              </a:rPr>
              <a:t>lastName</a:t>
            </a:r>
            <a:r>
              <a:rPr lang="en-GB" sz="900" b="0" dirty="0">
                <a:effectLst/>
                <a:latin typeface="Consolas" panose="020B0609020204030204" pitchFamily="49" charset="0"/>
              </a:rPr>
              <a:t> = 'Smith');</a:t>
            </a:r>
          </a:p>
          <a:p>
            <a:r>
              <a:rPr lang="en-GB" sz="900" b="0" dirty="0">
                <a:effectLst/>
                <a:latin typeface="Consolas" panose="020B0609020204030204" pitchFamily="49" charset="0"/>
              </a:rPr>
              <a:t>            insert contact;</a:t>
            </a:r>
          </a:p>
          <a:p>
            <a:br>
              <a:rPr lang="en-GB" sz="900" b="0" dirty="0">
                <a:effectLst/>
                <a:latin typeface="Consolas" panose="020B0609020204030204" pitchFamily="49" charset="0"/>
              </a:rPr>
            </a:br>
            <a:r>
              <a:rPr lang="en-GB" sz="900" b="0" dirty="0">
                <a:effectLst/>
                <a:latin typeface="Consolas" panose="020B0609020204030204" pitchFamily="49" charset="0"/>
              </a:rPr>
              <a:t>            record = new Opportunity(Name = 'Stuff', </a:t>
            </a:r>
          </a:p>
          <a:p>
            <a:r>
              <a:rPr lang="en-GB" sz="900" b="0" dirty="0">
                <a:effectLst/>
                <a:latin typeface="Consolas" panose="020B0609020204030204" pitchFamily="49" charset="0"/>
              </a:rPr>
              <a:t>                                        </a:t>
            </a:r>
            <a:r>
              <a:rPr lang="en-GB" sz="900" b="0" dirty="0" err="1">
                <a:effectLst/>
                <a:latin typeface="Consolas" panose="020B0609020204030204" pitchFamily="49" charset="0"/>
              </a:rPr>
              <a:t>AccountId</a:t>
            </a:r>
            <a:r>
              <a:rPr lang="en-GB" sz="900" b="0" dirty="0">
                <a:effectLst/>
                <a:latin typeface="Consolas" panose="020B0609020204030204" pitchFamily="49" charset="0"/>
              </a:rPr>
              <a:t> = </a:t>
            </a:r>
            <a:r>
              <a:rPr lang="en-GB" sz="900" b="0" dirty="0" err="1">
                <a:effectLst/>
                <a:latin typeface="Consolas" panose="020B0609020204030204" pitchFamily="49" charset="0"/>
              </a:rPr>
              <a:t>act.Id</a:t>
            </a:r>
            <a:r>
              <a:rPr lang="en-GB" sz="900" b="0" dirty="0">
                <a:effectLst/>
                <a:latin typeface="Consolas" panose="020B0609020204030204" pitchFamily="49" charset="0"/>
              </a:rPr>
              <a:t>, </a:t>
            </a:r>
          </a:p>
          <a:p>
            <a:r>
              <a:rPr lang="en-GB" sz="900" b="0" dirty="0">
                <a:effectLst/>
                <a:latin typeface="Consolas" panose="020B0609020204030204" pitchFamily="49" charset="0"/>
              </a:rPr>
              <a:t>                                        </a:t>
            </a:r>
            <a:r>
              <a:rPr lang="en-GB" sz="900" b="0" dirty="0" err="1">
                <a:effectLst/>
                <a:latin typeface="Consolas" panose="020B0609020204030204" pitchFamily="49" charset="0"/>
              </a:rPr>
              <a:t>ContactId</a:t>
            </a:r>
            <a:r>
              <a:rPr lang="en-GB" sz="900" b="0" dirty="0">
                <a:effectLst/>
                <a:latin typeface="Consolas" panose="020B0609020204030204" pitchFamily="49" charset="0"/>
              </a:rPr>
              <a:t> = </a:t>
            </a:r>
            <a:r>
              <a:rPr lang="en-GB" sz="900" b="0" dirty="0" err="1">
                <a:effectLst/>
                <a:latin typeface="Consolas" panose="020B0609020204030204" pitchFamily="49" charset="0"/>
              </a:rPr>
              <a:t>contact.Id</a:t>
            </a:r>
            <a:r>
              <a:rPr lang="en-GB" sz="900" b="0" dirty="0">
                <a:effectLst/>
                <a:latin typeface="Consolas" panose="020B0609020204030204" pitchFamily="49" charset="0"/>
              </a:rPr>
              <a:t>,</a:t>
            </a:r>
          </a:p>
          <a:p>
            <a:r>
              <a:rPr lang="en-GB" sz="900" b="0" dirty="0">
                <a:effectLst/>
                <a:latin typeface="Consolas" panose="020B0609020204030204" pitchFamily="49" charset="0"/>
              </a:rPr>
              <a:t>                                        </a:t>
            </a:r>
            <a:r>
              <a:rPr lang="en-GB" sz="900" b="0" dirty="0" err="1">
                <a:effectLst/>
                <a:latin typeface="Consolas" panose="020B0609020204030204" pitchFamily="49" charset="0"/>
              </a:rPr>
              <a:t>StageName</a:t>
            </a:r>
            <a:r>
              <a:rPr lang="en-GB" sz="900" b="0" dirty="0">
                <a:effectLst/>
                <a:latin typeface="Consolas" panose="020B0609020204030204" pitchFamily="49" charset="0"/>
              </a:rPr>
              <a:t> = 'Renewal Contact Due', </a:t>
            </a:r>
          </a:p>
          <a:p>
            <a:r>
              <a:rPr lang="en-GB" sz="900" b="0" dirty="0">
                <a:effectLst/>
                <a:latin typeface="Consolas" panose="020B0609020204030204" pitchFamily="49" charset="0"/>
              </a:rPr>
              <a:t>                                        </a:t>
            </a:r>
            <a:r>
              <a:rPr lang="en-GB" sz="900" b="0" dirty="0" err="1">
                <a:effectLst/>
                <a:latin typeface="Consolas" panose="020B0609020204030204" pitchFamily="49" charset="0"/>
              </a:rPr>
              <a:t>CloseDate</a:t>
            </a:r>
            <a:r>
              <a:rPr lang="en-GB" sz="900" b="0" dirty="0">
                <a:effectLst/>
                <a:latin typeface="Consolas" panose="020B0609020204030204" pitchFamily="49" charset="0"/>
              </a:rPr>
              <a:t> = </a:t>
            </a:r>
            <a:r>
              <a:rPr lang="en-GB" sz="900" b="0" dirty="0" err="1">
                <a:effectLst/>
                <a:latin typeface="Consolas" panose="020B0609020204030204" pitchFamily="49" charset="0"/>
              </a:rPr>
              <a:t>Date.today</a:t>
            </a:r>
            <a:r>
              <a:rPr lang="en-GB" sz="900" b="0" dirty="0">
                <a:effectLst/>
                <a:latin typeface="Consolas" panose="020B0609020204030204" pitchFamily="49" charset="0"/>
              </a:rPr>
              <a:t>()+740);</a:t>
            </a:r>
          </a:p>
          <a:p>
            <a:r>
              <a:rPr lang="en-GB" sz="900" b="0" dirty="0">
                <a:effectLst/>
                <a:latin typeface="Consolas" panose="020B0609020204030204" pitchFamily="49" charset="0"/>
              </a:rPr>
              <a:t>        }</a:t>
            </a:r>
          </a:p>
          <a:p>
            <a:endParaRPr lang="en-GB"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91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FC7A-3648-9DBC-9CDD-A59DD7AC5AC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7A1067F-DCC7-FC1B-8E63-D912C8E6900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1675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3381-1874-C949-3AF8-C78A4A15473D}"/>
              </a:ext>
            </a:extLst>
          </p:cNvPr>
          <p:cNvSpPr>
            <a:spLocks noGrp="1"/>
          </p:cNvSpPr>
          <p:nvPr>
            <p:ph type="title"/>
          </p:nvPr>
        </p:nvSpPr>
        <p:spPr/>
        <p:txBody>
          <a:bodyPr/>
          <a:lstStyle/>
          <a:p>
            <a:r>
              <a:rPr lang="en-GB" dirty="0"/>
              <a:t>High level ‘UML’ diagrams</a:t>
            </a:r>
          </a:p>
        </p:txBody>
      </p:sp>
      <p:sp>
        <p:nvSpPr>
          <p:cNvPr id="3" name="Content Placeholder 2">
            <a:extLst>
              <a:ext uri="{FF2B5EF4-FFF2-40B4-BE49-F238E27FC236}">
                <a16:creationId xmlns:a16="http://schemas.microsoft.com/office/drawing/2014/main" id="{CF89F34E-0C44-0074-1007-60A131335FB3}"/>
              </a:ext>
            </a:extLst>
          </p:cNvPr>
          <p:cNvSpPr>
            <a:spLocks noGrp="1"/>
          </p:cNvSpPr>
          <p:nvPr>
            <p:ph idx="1"/>
          </p:nvPr>
        </p:nvSpPr>
        <p:spPr/>
        <p:txBody>
          <a:bodyPr/>
          <a:lstStyle/>
          <a:p>
            <a:r>
              <a:rPr lang="en-GB" dirty="0"/>
              <a:t>Following diagrams</a:t>
            </a:r>
          </a:p>
          <a:p>
            <a:r>
              <a:rPr lang="en-GB" dirty="0"/>
              <a:t>Basic class Diagram</a:t>
            </a:r>
          </a:p>
          <a:p>
            <a:r>
              <a:rPr lang="en-GB" dirty="0"/>
              <a:t>Before insert collaboration diagram (assuming service implemented)</a:t>
            </a:r>
          </a:p>
          <a:p>
            <a:r>
              <a:rPr lang="en-GB" dirty="0"/>
              <a:t>After insert collaboration diagram (assuming service implemented)</a:t>
            </a:r>
          </a:p>
          <a:p>
            <a:pPr marL="0" indent="0">
              <a:buNone/>
            </a:pPr>
            <a:endParaRPr lang="en-GB" dirty="0"/>
          </a:p>
          <a:p>
            <a:pPr marL="0" indent="0">
              <a:buNone/>
            </a:pPr>
            <a:r>
              <a:rPr lang="en-GB" dirty="0"/>
              <a:t>Red/Orange boxes represent optional classes, although there will be at least one of them per object type (No point in doing this otherwise).</a:t>
            </a:r>
          </a:p>
        </p:txBody>
      </p:sp>
    </p:spTree>
    <p:extLst>
      <p:ext uri="{BB962C8B-B14F-4D97-AF65-F5344CB8AC3E}">
        <p14:creationId xmlns:p14="http://schemas.microsoft.com/office/powerpoint/2010/main" val="170664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4D102C71-A74D-1B8C-4882-0FB52DD6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95250"/>
            <a:ext cx="11677650" cy="663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88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6C9E050E-FA52-9E2B-1B5D-5E9F82ACD0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734" y="312516"/>
            <a:ext cx="11574686" cy="625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6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a:extLst>
              <a:ext uri="{FF2B5EF4-FFF2-40B4-BE49-F238E27FC236}">
                <a16:creationId xmlns:a16="http://schemas.microsoft.com/office/drawing/2014/main" id="{0D238DC9-018E-C488-1812-503D7A2B7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91" y="193876"/>
            <a:ext cx="11933018" cy="647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77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4D00-C7C9-1268-516F-182709C51D58}"/>
              </a:ext>
            </a:extLst>
          </p:cNvPr>
          <p:cNvSpPr>
            <a:spLocks noGrp="1"/>
          </p:cNvSpPr>
          <p:nvPr>
            <p:ph type="title"/>
          </p:nvPr>
        </p:nvSpPr>
        <p:spPr/>
        <p:txBody>
          <a:bodyPr/>
          <a:lstStyle/>
          <a:p>
            <a:r>
              <a:rPr lang="en-GB" dirty="0"/>
              <a:t>Code Samples</a:t>
            </a:r>
          </a:p>
        </p:txBody>
      </p:sp>
      <p:sp>
        <p:nvSpPr>
          <p:cNvPr id="3" name="Content Placeholder 2">
            <a:extLst>
              <a:ext uri="{FF2B5EF4-FFF2-40B4-BE49-F238E27FC236}">
                <a16:creationId xmlns:a16="http://schemas.microsoft.com/office/drawing/2014/main" id="{B1A46E39-DE80-6E57-F6A6-EB32AF0ABD1F}"/>
              </a:ext>
            </a:extLst>
          </p:cNvPr>
          <p:cNvSpPr>
            <a:spLocks noGrp="1"/>
          </p:cNvSpPr>
          <p:nvPr>
            <p:ph idx="1"/>
          </p:nvPr>
        </p:nvSpPr>
        <p:spPr/>
        <p:txBody>
          <a:bodyPr/>
          <a:lstStyle/>
          <a:p>
            <a:r>
              <a:rPr lang="en-GB" dirty="0"/>
              <a:t>Trigger (with just Legacy conversion)</a:t>
            </a:r>
          </a:p>
          <a:p>
            <a:r>
              <a:rPr lang="en-GB" dirty="0"/>
              <a:t>Trigger (with new Service code)</a:t>
            </a:r>
          </a:p>
          <a:p>
            <a:r>
              <a:rPr lang="en-GB" dirty="0"/>
              <a:t>Trigger (with both Legacy conversion and Service code)</a:t>
            </a:r>
          </a:p>
          <a:p>
            <a:r>
              <a:rPr lang="en-GB" dirty="0"/>
              <a:t>Common Trigger Test</a:t>
            </a:r>
          </a:p>
        </p:txBody>
      </p:sp>
    </p:spTree>
    <p:extLst>
      <p:ext uri="{BB962C8B-B14F-4D97-AF65-F5344CB8AC3E}">
        <p14:creationId xmlns:p14="http://schemas.microsoft.com/office/powerpoint/2010/main" val="128690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7D9-159F-9B8F-9CF5-FDF5570D398E}"/>
              </a:ext>
            </a:extLst>
          </p:cNvPr>
          <p:cNvSpPr>
            <a:spLocks noGrp="1"/>
          </p:cNvSpPr>
          <p:nvPr>
            <p:ph type="title"/>
          </p:nvPr>
        </p:nvSpPr>
        <p:spPr>
          <a:xfrm>
            <a:off x="838200" y="198872"/>
            <a:ext cx="10515600" cy="653184"/>
          </a:xfrm>
        </p:spPr>
        <p:txBody>
          <a:bodyPr>
            <a:normAutofit fontScale="90000"/>
          </a:bodyPr>
          <a:lstStyle/>
          <a:p>
            <a:r>
              <a:rPr lang="en-GB" dirty="0"/>
              <a:t>Legacy Code Conversion (1)</a:t>
            </a:r>
          </a:p>
        </p:txBody>
      </p:sp>
      <p:sp>
        <p:nvSpPr>
          <p:cNvPr id="7" name="TextBox 6">
            <a:extLst>
              <a:ext uri="{FF2B5EF4-FFF2-40B4-BE49-F238E27FC236}">
                <a16:creationId xmlns:a16="http://schemas.microsoft.com/office/drawing/2014/main" id="{CB045EA3-5FF8-955F-2D75-40AF95A6A519}"/>
              </a:ext>
            </a:extLst>
          </p:cNvPr>
          <p:cNvSpPr txBox="1"/>
          <p:nvPr/>
        </p:nvSpPr>
        <p:spPr>
          <a:xfrm>
            <a:off x="838200" y="948690"/>
            <a:ext cx="11010900" cy="5909310"/>
          </a:xfrm>
          <a:prstGeom prst="rect">
            <a:avLst/>
          </a:prstGeom>
          <a:noFill/>
        </p:spPr>
        <p:txBody>
          <a:bodyPr wrap="square" rtlCol="0">
            <a:spAutoFit/>
          </a:bodyPr>
          <a:lstStyle/>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trigger Contact on Contact (before insert, before update, before delete,  after insert, after update, after delete, after undelete)</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ITriggerHandler</a:t>
            </a:r>
            <a:r>
              <a:rPr lang="en-GB" sz="900" b="0" dirty="0">
                <a:effectLst/>
                <a:latin typeface="Verdana" panose="020B0604030504040204" pitchFamily="34" charset="0"/>
                <a:ea typeface="Verdana" panose="020B0604030504040204" pitchFamily="34" charset="0"/>
                <a:cs typeface="Arial" panose="020B0604020202020204" pitchFamily="34" charset="0"/>
              </a:rPr>
              <a:t> handler =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TriggerHandlerFactory.getInstance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Opportunity.SObjectType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if(handler == null)</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dirty="0">
                <a:effectLst/>
                <a:latin typeface="Verdana" panose="020B0604030504040204" pitchFamily="34" charset="0"/>
                <a:ea typeface="Verdana" panose="020B0604030504040204" pitchFamily="34" charset="0"/>
                <a:cs typeface="Arial" panose="020B0604020202020204" pitchFamily="34" charset="0"/>
              </a:rPr>
              <a:t>handler = new </a:t>
            </a:r>
            <a:r>
              <a:rPr lang="en-GB" sz="900" dirty="0" err="1">
                <a:effectLst/>
                <a:latin typeface="Verdana" panose="020B0604030504040204" pitchFamily="34" charset="0"/>
                <a:ea typeface="Verdana" panose="020B0604030504040204" pitchFamily="34" charset="0"/>
                <a:cs typeface="Arial" panose="020B0604020202020204" pitchFamily="34" charset="0"/>
              </a:rPr>
              <a:t>DefaultTriggerHandler</a:t>
            </a:r>
            <a:r>
              <a:rPr lang="en-GB" sz="900" dirty="0">
                <a:effectLst/>
                <a:latin typeface="Verdana" panose="020B0604030504040204" pitchFamily="34" charset="0"/>
                <a:ea typeface="Verdana" panose="020B0604030504040204" pitchFamily="34" charset="0"/>
                <a:cs typeface="Arial" panose="020B0604020202020204" pitchFamily="34" charset="0"/>
              </a:rPr>
              <a:t>(new </a:t>
            </a:r>
            <a:r>
              <a:rPr lang="en-GB" sz="900" dirty="0" err="1">
                <a:effectLst/>
                <a:latin typeface="Verdana" panose="020B0604030504040204" pitchFamily="34" charset="0"/>
                <a:ea typeface="Verdana" panose="020B0604030504040204" pitchFamily="34" charset="0"/>
                <a:cs typeface="Arial" panose="020B0604020202020204" pitchFamily="34" charset="0"/>
              </a:rPr>
              <a:t>DefaultService</a:t>
            </a:r>
            <a:r>
              <a:rPr lang="en-GB" sz="900" dirty="0">
                <a:effectLst/>
                <a:latin typeface="Verdana" panose="020B0604030504040204" pitchFamily="34" charset="0"/>
                <a:ea typeface="Verdana" panose="020B0604030504040204" pitchFamily="34" charset="0"/>
                <a:cs typeface="Arial" panose="020B0604020202020204" pitchFamily="34" charset="0"/>
              </a:rPr>
              <a:t>(),</a:t>
            </a:r>
            <a:r>
              <a:rPr lang="en-GB" sz="900" b="1" dirty="0">
                <a:effectLst/>
                <a:latin typeface="Verdana" panose="020B0604030504040204" pitchFamily="34" charset="0"/>
                <a:ea typeface="Verdana" panose="020B0604030504040204" pitchFamily="34" charset="0"/>
                <a:cs typeface="Arial" panose="020B0604020202020204" pitchFamily="34" charset="0"/>
              </a:rPr>
              <a:t> new </a:t>
            </a:r>
            <a:r>
              <a:rPr lang="en-GB" sz="900" b="1" dirty="0" err="1">
                <a:effectLst/>
                <a:latin typeface="Verdana" panose="020B0604030504040204" pitchFamily="34" charset="0"/>
                <a:ea typeface="Verdana" panose="020B0604030504040204" pitchFamily="34" charset="0"/>
                <a:cs typeface="Arial" panose="020B0604020202020204" pitchFamily="34" charset="0"/>
              </a:rPr>
              <a:t>LegacyContactTriggerHandler</a:t>
            </a:r>
            <a:r>
              <a:rPr lang="en-GB" sz="900" b="1"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Trigger.isBefore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handler.beforeInsert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handler.beforeUpdate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Trigger.newMap</a:t>
            </a: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Trigger.oldMap</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handler.beforeDelete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Trigger.isAfter</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Trigger.newMap</a:t>
            </a: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Trigger.oldMap</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Trigger.isUndelete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handler.afterUndelete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a:t>
            </a:r>
          </a:p>
        </p:txBody>
      </p:sp>
    </p:spTree>
    <p:extLst>
      <p:ext uri="{BB962C8B-B14F-4D97-AF65-F5344CB8AC3E}">
        <p14:creationId xmlns:p14="http://schemas.microsoft.com/office/powerpoint/2010/main" val="327446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7D9-159F-9B8F-9CF5-FDF5570D398E}"/>
              </a:ext>
            </a:extLst>
          </p:cNvPr>
          <p:cNvSpPr>
            <a:spLocks noGrp="1"/>
          </p:cNvSpPr>
          <p:nvPr>
            <p:ph type="title"/>
          </p:nvPr>
        </p:nvSpPr>
        <p:spPr>
          <a:xfrm>
            <a:off x="838200" y="198872"/>
            <a:ext cx="10515600" cy="653184"/>
          </a:xfrm>
        </p:spPr>
        <p:txBody>
          <a:bodyPr>
            <a:normAutofit fontScale="90000"/>
          </a:bodyPr>
          <a:lstStyle/>
          <a:p>
            <a:r>
              <a:rPr lang="en-GB" dirty="0"/>
              <a:t>Legacy Code Conversion (2)</a:t>
            </a:r>
          </a:p>
        </p:txBody>
      </p:sp>
      <p:sp>
        <p:nvSpPr>
          <p:cNvPr id="7" name="TextBox 6">
            <a:extLst>
              <a:ext uri="{FF2B5EF4-FFF2-40B4-BE49-F238E27FC236}">
                <a16:creationId xmlns:a16="http://schemas.microsoft.com/office/drawing/2014/main" id="{CB045EA3-5FF8-955F-2D75-40AF95A6A519}"/>
              </a:ext>
            </a:extLst>
          </p:cNvPr>
          <p:cNvSpPr txBox="1"/>
          <p:nvPr/>
        </p:nvSpPr>
        <p:spPr>
          <a:xfrm>
            <a:off x="838200" y="948690"/>
            <a:ext cx="11010900" cy="5909310"/>
          </a:xfrm>
          <a:prstGeom prst="rect">
            <a:avLst/>
          </a:prstGeom>
          <a:noFill/>
        </p:spPr>
        <p:txBody>
          <a:bodyPr wrap="square" rtlCol="0">
            <a:spAutoFit/>
          </a:bodyPr>
          <a:lstStyle/>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bg_Contact_au</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ContactAdviceDetails</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public without sharing class </a:t>
            </a:r>
            <a:r>
              <a:rPr lang="en-GB" sz="900" b="0" dirty="0" err="1">
                <a:effectLst/>
                <a:latin typeface="Verdana" panose="020B0604030504040204" pitchFamily="34" charset="0"/>
                <a:ea typeface="Verdana" panose="020B0604030504040204" pitchFamily="34" charset="0"/>
              </a:rPr>
              <a:t>LegacyContactTriggerHandler</a:t>
            </a:r>
            <a:r>
              <a:rPr lang="en-GB" sz="900" b="0" dirty="0">
                <a:effectLst/>
                <a:latin typeface="Verdana" panose="020B0604030504040204" pitchFamily="34" charset="0"/>
                <a:ea typeface="Verdana" panose="020B0604030504040204" pitchFamily="34" charset="0"/>
              </a:rPr>
              <a:t> implements </a:t>
            </a:r>
            <a:r>
              <a:rPr lang="en-GB" sz="900" b="0" dirty="0" err="1">
                <a:effectLst/>
                <a:latin typeface="Verdana" panose="020B0604030504040204" pitchFamily="34" charset="0"/>
                <a:ea typeface="Verdana" panose="020B0604030504040204" pitchFamily="34" charset="0"/>
              </a:rPr>
              <a:t>ITriggerHandler</a:t>
            </a:r>
            <a:endParaRPr lang="en-GB" sz="900" b="0" dirty="0">
              <a:effectLst/>
              <a:latin typeface="Verdana" panose="020B0604030504040204" pitchFamily="34" charset="0"/>
              <a:ea typeface="Verdana" panose="020B0604030504040204" pitchFamily="34" charset="0"/>
            </a:endParaRPr>
          </a:p>
          <a:p>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private </a:t>
            </a:r>
            <a:r>
              <a:rPr lang="en-GB" sz="900" b="0" dirty="0" err="1">
                <a:effectLst/>
                <a:latin typeface="Verdana" panose="020B0604030504040204" pitchFamily="34" charset="0"/>
                <a:ea typeface="Verdana" panose="020B0604030504040204" pitchFamily="34" charset="0"/>
              </a:rPr>
              <a:t>boolean</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isIHasco</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return </a:t>
            </a:r>
            <a:r>
              <a:rPr lang="en-GB" sz="900" b="0" dirty="0" err="1">
                <a:effectLst/>
                <a:latin typeface="Verdana" panose="020B0604030504040204" pitchFamily="34" charset="0"/>
                <a:ea typeface="Verdana" panose="020B0604030504040204" pitchFamily="34" charset="0"/>
              </a:rPr>
              <a:t>iHASCOUtility.userDivison</a:t>
            </a:r>
            <a:r>
              <a:rPr lang="en-GB" sz="900" b="0" dirty="0">
                <a:effectLst/>
                <a:latin typeface="Verdana" panose="020B0604030504040204" pitchFamily="34" charset="0"/>
                <a:ea typeface="Verdana" panose="020B0604030504040204" pitchFamily="34" charset="0"/>
              </a:rPr>
              <a:t> == '</a:t>
            </a:r>
            <a:r>
              <a:rPr lang="en-GB" sz="900" b="0" dirty="0" err="1">
                <a:effectLst/>
                <a:latin typeface="Verdana" panose="020B0604030504040204" pitchFamily="34" charset="0"/>
                <a:ea typeface="Verdana" panose="020B0604030504040204" pitchFamily="34" charset="0"/>
              </a:rPr>
              <a:t>iHASCO</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void </a:t>
            </a:r>
            <a:r>
              <a:rPr lang="en-GB" sz="900" b="0" dirty="0" err="1">
                <a:effectLst/>
                <a:latin typeface="Verdana" panose="020B0604030504040204" pitchFamily="34" charset="0"/>
                <a:ea typeface="Verdana" panose="020B0604030504040204" pitchFamily="34" charset="0"/>
              </a:rPr>
              <a:t>beforeInsert</a:t>
            </a:r>
            <a:r>
              <a:rPr lang="en-GB" sz="900" b="0" dirty="0">
                <a:effectLst/>
                <a:latin typeface="Verdana" panose="020B0604030504040204" pitchFamily="34" charset="0"/>
                <a:ea typeface="Verdana" panose="020B0604030504040204" pitchFamily="34" charset="0"/>
              </a:rPr>
              <a:t>(List&lt;</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if(</a:t>
            </a:r>
            <a:r>
              <a:rPr lang="en-GB" sz="900" b="0" dirty="0" err="1">
                <a:effectLst/>
                <a:latin typeface="Verdana" panose="020B0604030504040204" pitchFamily="34" charset="0"/>
                <a:ea typeface="Verdana" panose="020B0604030504040204" pitchFamily="34" charset="0"/>
              </a:rPr>
              <a:t>isIHasco</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return;</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List&lt;Contact&gt; </a:t>
            </a:r>
            <a:r>
              <a:rPr lang="en-GB" sz="900" b="0" dirty="0" err="1">
                <a:effectLst/>
                <a:latin typeface="Verdana" panose="020B0604030504040204" pitchFamily="34" charset="0"/>
                <a:ea typeface="Verdana" panose="020B0604030504040204" pitchFamily="34" charset="0"/>
              </a:rPr>
              <a:t>newList</a:t>
            </a:r>
            <a:r>
              <a:rPr lang="en-GB" sz="900" b="0" dirty="0">
                <a:effectLst/>
                <a:latin typeface="Verdana" panose="020B0604030504040204" pitchFamily="34" charset="0"/>
                <a:ea typeface="Verdana" panose="020B0604030504040204" pitchFamily="34" charset="0"/>
              </a:rPr>
              <a:t> = (List&lt;Contact&gt;)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new </a:t>
            </a:r>
            <a:r>
              <a:rPr lang="en-GB" sz="900" b="0" dirty="0" err="1">
                <a:effectLst/>
                <a:latin typeface="Verdana" panose="020B0604030504040204" pitchFamily="34" charset="0"/>
                <a:ea typeface="Verdana" panose="020B0604030504040204" pitchFamily="34" charset="0"/>
              </a:rPr>
              <a:t>UpdateIndividuals</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checktoCallUpdateIndividual</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newList</a:t>
            </a:r>
            <a:r>
              <a:rPr lang="en-GB" sz="900" b="0" dirty="0">
                <a:effectLst/>
                <a:latin typeface="Verdana" panose="020B0604030504040204" pitchFamily="34" charset="0"/>
                <a:ea typeface="Verdana" panose="020B0604030504040204" pitchFamily="34" charset="0"/>
              </a:rPr>
              <a:t>, null);</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public void </a:t>
            </a:r>
            <a:r>
              <a:rPr lang="en-GB" sz="900" b="0" dirty="0" err="1">
                <a:effectLst/>
                <a:latin typeface="Verdana" panose="020B0604030504040204" pitchFamily="34" charset="0"/>
                <a:ea typeface="Verdana" panose="020B0604030504040204" pitchFamily="34" charset="0"/>
              </a:rPr>
              <a:t>afterInsert</a:t>
            </a:r>
            <a:r>
              <a:rPr lang="en-GB" sz="900" b="0" dirty="0">
                <a:effectLst/>
                <a:latin typeface="Verdana" panose="020B0604030504040204" pitchFamily="34" charset="0"/>
                <a:ea typeface="Verdana" panose="020B0604030504040204" pitchFamily="34" charset="0"/>
              </a:rPr>
              <a:t>(List&lt;</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if(</a:t>
            </a:r>
            <a:r>
              <a:rPr lang="en-GB" sz="900" b="0" dirty="0" err="1">
                <a:effectLst/>
                <a:latin typeface="Verdana" panose="020B0604030504040204" pitchFamily="34" charset="0"/>
                <a:ea typeface="Verdana" panose="020B0604030504040204" pitchFamily="34" charset="0"/>
              </a:rPr>
              <a:t>isIHasco</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return;</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List&lt;Contact&gt; </a:t>
            </a:r>
            <a:r>
              <a:rPr lang="en-GB" sz="900" b="0" dirty="0" err="1">
                <a:effectLst/>
                <a:latin typeface="Verdana" panose="020B0604030504040204" pitchFamily="34" charset="0"/>
                <a:ea typeface="Verdana" panose="020B0604030504040204" pitchFamily="34" charset="0"/>
              </a:rPr>
              <a:t>newList</a:t>
            </a:r>
            <a:r>
              <a:rPr lang="en-GB" sz="900" b="0" dirty="0">
                <a:effectLst/>
                <a:latin typeface="Verdana" panose="020B0604030504040204" pitchFamily="34" charset="0"/>
                <a:ea typeface="Verdana" panose="020B0604030504040204" pitchFamily="34" charset="0"/>
              </a:rPr>
              <a:t> = (List&lt;Contact&gt;)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TriggerContactHandler.getInstance</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onAfterInsert</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newList</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endParaRPr lang="en-GB" sz="900" dirty="0">
              <a:latin typeface="Verdana" panose="020B0604030504040204" pitchFamily="34" charset="0"/>
              <a:ea typeface="Verdana" panose="020B0604030504040204" pitchFamily="34" charset="0"/>
            </a:endParaRPr>
          </a:p>
          <a:p>
            <a:r>
              <a:rPr lang="en-GB" sz="900" dirty="0">
                <a:latin typeface="Verdana" panose="020B0604030504040204" pitchFamily="34" charset="0"/>
                <a:ea typeface="Verdana" panose="020B0604030504040204" pitchFamily="34" charset="0"/>
              </a:rPr>
              <a:t>    </a:t>
            </a:r>
            <a:r>
              <a:rPr lang="en-GB" sz="900" b="0" dirty="0">
                <a:effectLst/>
                <a:latin typeface="Verdana" panose="020B0604030504040204" pitchFamily="34" charset="0"/>
                <a:ea typeface="Verdana" panose="020B0604030504040204" pitchFamily="34" charset="0"/>
              </a:rPr>
              <a:t>public void </a:t>
            </a:r>
            <a:r>
              <a:rPr lang="en-GB" sz="900" b="0" dirty="0" err="1">
                <a:effectLst/>
                <a:latin typeface="Verdana" panose="020B0604030504040204" pitchFamily="34" charset="0"/>
                <a:ea typeface="Verdana" panose="020B0604030504040204" pitchFamily="34" charset="0"/>
              </a:rPr>
              <a:t>beforeUpdate</a:t>
            </a:r>
            <a:r>
              <a:rPr lang="en-GB" sz="900" b="0" dirty="0">
                <a:effectLst/>
                <a:latin typeface="Verdana" panose="020B0604030504040204" pitchFamily="34" charset="0"/>
                <a:ea typeface="Verdana" panose="020B0604030504040204" pitchFamily="34" charset="0"/>
              </a:rPr>
              <a:t>(Map&lt;Id,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 Map&lt;ID, </a:t>
            </a:r>
            <a:r>
              <a:rPr lang="en-GB" sz="900" b="0" dirty="0" err="1">
                <a:effectLst/>
                <a:latin typeface="Verdana" panose="020B0604030504040204" pitchFamily="34" charset="0"/>
                <a:ea typeface="Verdana" panose="020B0604030504040204" pitchFamily="34" charset="0"/>
              </a:rPr>
              <a:t>SObject</a:t>
            </a:r>
            <a:r>
              <a:rPr lang="en-GB" sz="900" b="0" dirty="0">
                <a:effectLst/>
                <a:latin typeface="Verdana" panose="020B0604030504040204" pitchFamily="34" charset="0"/>
                <a:ea typeface="Verdana" panose="020B0604030504040204" pitchFamily="34" charset="0"/>
              </a:rPr>
              <a:t>&gt; </a:t>
            </a:r>
            <a:r>
              <a:rPr lang="en-GB" sz="900" b="0" dirty="0" err="1">
                <a:effectLst/>
                <a:latin typeface="Verdana" panose="020B0604030504040204" pitchFamily="34" charset="0"/>
                <a:ea typeface="Verdana" panose="020B0604030504040204" pitchFamily="34" charset="0"/>
              </a:rPr>
              <a:t>oldRecords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       </a:t>
            </a:r>
          </a:p>
          <a:p>
            <a:r>
              <a:rPr lang="en-GB" sz="900" b="0" dirty="0">
                <a:effectLst/>
                <a:latin typeface="Verdana" panose="020B0604030504040204" pitchFamily="34" charset="0"/>
                <a:ea typeface="Verdana" panose="020B0604030504040204" pitchFamily="34" charset="0"/>
              </a:rPr>
              <a:t>        Map&lt;Id, Contact&gt; </a:t>
            </a:r>
            <a:r>
              <a:rPr lang="en-GB" sz="900" b="0" dirty="0" err="1">
                <a:effectLst/>
                <a:latin typeface="Verdana" panose="020B0604030504040204" pitchFamily="34" charset="0"/>
                <a:ea typeface="Verdana" panose="020B0604030504040204" pitchFamily="34" charset="0"/>
              </a:rPr>
              <a:t>newMap</a:t>
            </a:r>
            <a:r>
              <a:rPr lang="en-GB" sz="900" b="0" dirty="0">
                <a:effectLst/>
                <a:latin typeface="Verdana" panose="020B0604030504040204" pitchFamily="34" charset="0"/>
                <a:ea typeface="Verdana" panose="020B0604030504040204" pitchFamily="34" charset="0"/>
              </a:rPr>
              <a:t> = (Map&lt;Id, Contact&gt;)</a:t>
            </a:r>
            <a:r>
              <a:rPr lang="en-GB" sz="900" b="0" dirty="0" err="1">
                <a:effectLst/>
                <a:latin typeface="Verdana" panose="020B0604030504040204" pitchFamily="34" charset="0"/>
                <a:ea typeface="Verdana" panose="020B0604030504040204" pitchFamily="34" charset="0"/>
              </a:rPr>
              <a:t>newRecords</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Map&lt;Id, Contact&gt; </a:t>
            </a:r>
            <a:r>
              <a:rPr lang="en-GB" sz="900" b="0" dirty="0" err="1">
                <a:effectLst/>
                <a:latin typeface="Verdana" panose="020B0604030504040204" pitchFamily="34" charset="0"/>
                <a:ea typeface="Verdana" panose="020B0604030504040204" pitchFamily="34" charset="0"/>
              </a:rPr>
              <a:t>oldMap</a:t>
            </a:r>
            <a:r>
              <a:rPr lang="en-GB" sz="900" b="0" dirty="0">
                <a:effectLst/>
                <a:latin typeface="Verdana" panose="020B0604030504040204" pitchFamily="34" charset="0"/>
                <a:ea typeface="Verdana" panose="020B0604030504040204" pitchFamily="34" charset="0"/>
              </a:rPr>
              <a:t> = (Map&lt;Id, Contact&gt;)</a:t>
            </a:r>
            <a:r>
              <a:rPr lang="en-GB" sz="900" b="0" dirty="0" err="1">
                <a:effectLst/>
                <a:latin typeface="Verdana" panose="020B0604030504040204" pitchFamily="34" charset="0"/>
                <a:ea typeface="Verdana" panose="020B0604030504040204" pitchFamily="34" charset="0"/>
              </a:rPr>
              <a:t>oldRecords</a:t>
            </a:r>
            <a:r>
              <a:rPr lang="en-GB" sz="900" b="0" dirty="0">
                <a:effectLst/>
                <a:latin typeface="Verdana" panose="020B0604030504040204" pitchFamily="34" charset="0"/>
                <a:ea typeface="Verdana" panose="020B0604030504040204" pitchFamily="34" charset="0"/>
              </a:rPr>
              <a:t>;</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ContactAdviceDetailsHandler.updatePinSetDate</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oldMap</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newMap</a:t>
            </a:r>
            <a:r>
              <a:rPr lang="en-GB" sz="900" b="0" dirty="0">
                <a:effectLst/>
                <a:latin typeface="Verdana" panose="020B0604030504040204" pitchFamily="34" charset="0"/>
                <a:ea typeface="Verdana" panose="020B0604030504040204" pitchFamily="34" charset="0"/>
              </a:rPr>
              <a:t>);</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if(</a:t>
            </a:r>
            <a:r>
              <a:rPr lang="en-GB" sz="900" b="0" dirty="0" err="1">
                <a:effectLst/>
                <a:latin typeface="Verdana" panose="020B0604030504040204" pitchFamily="34" charset="0"/>
                <a:ea typeface="Verdana" panose="020B0604030504040204" pitchFamily="34" charset="0"/>
              </a:rPr>
              <a:t>isIHasco</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return;</a:t>
            </a:r>
          </a:p>
          <a:p>
            <a:br>
              <a:rPr lang="en-GB" sz="900" b="0" dirty="0">
                <a:effectLst/>
                <a:latin typeface="Verdana" panose="020B0604030504040204" pitchFamily="34" charset="0"/>
                <a:ea typeface="Verdana" panose="020B0604030504040204" pitchFamily="34" charset="0"/>
              </a:rPr>
            </a:br>
            <a:r>
              <a:rPr lang="en-GB" sz="900" b="0" dirty="0">
                <a:effectLst/>
                <a:latin typeface="Verdana" panose="020B0604030504040204" pitchFamily="34" charset="0"/>
                <a:ea typeface="Verdana" panose="020B0604030504040204" pitchFamily="34" charset="0"/>
              </a:rPr>
              <a:t>        new </a:t>
            </a:r>
            <a:r>
              <a:rPr lang="en-GB" sz="900" b="0" dirty="0" err="1">
                <a:effectLst/>
                <a:latin typeface="Verdana" panose="020B0604030504040204" pitchFamily="34" charset="0"/>
                <a:ea typeface="Verdana" panose="020B0604030504040204" pitchFamily="34" charset="0"/>
              </a:rPr>
              <a:t>UpdateIndividuals</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checktoCallUpdateIndividual</a:t>
            </a:r>
            <a:r>
              <a:rPr lang="en-GB" sz="900" b="0" dirty="0">
                <a:effectLst/>
                <a:latin typeface="Verdana" panose="020B0604030504040204" pitchFamily="34" charset="0"/>
                <a:ea typeface="Verdana" panose="020B0604030504040204" pitchFamily="34" charset="0"/>
              </a:rPr>
              <a:t>(</a:t>
            </a:r>
            <a:r>
              <a:rPr lang="en-GB" sz="900" b="0" dirty="0" err="1">
                <a:effectLst/>
                <a:latin typeface="Verdana" panose="020B0604030504040204" pitchFamily="34" charset="0"/>
                <a:ea typeface="Verdana" panose="020B0604030504040204" pitchFamily="34" charset="0"/>
              </a:rPr>
              <a:t>newMap.values</a:t>
            </a:r>
            <a:r>
              <a:rPr lang="en-GB" sz="900" b="0" dirty="0">
                <a:effectLst/>
                <a:latin typeface="Verdana" panose="020B0604030504040204" pitchFamily="34" charset="0"/>
                <a:ea typeface="Verdana" panose="020B0604030504040204" pitchFamily="34" charset="0"/>
              </a:rPr>
              <a:t>(), </a:t>
            </a:r>
            <a:r>
              <a:rPr lang="en-GB" sz="900" b="0" dirty="0" err="1">
                <a:effectLst/>
                <a:latin typeface="Verdana" panose="020B0604030504040204" pitchFamily="34" charset="0"/>
                <a:ea typeface="Verdana" panose="020B0604030504040204" pitchFamily="34" charset="0"/>
              </a:rPr>
              <a:t>oldMap</a:t>
            </a:r>
            <a:r>
              <a:rPr lang="en-GB" sz="900" b="0" dirty="0">
                <a:effectLst/>
                <a:latin typeface="Verdana" panose="020B0604030504040204" pitchFamily="34" charset="0"/>
                <a:ea typeface="Verdana" panose="020B0604030504040204" pitchFamily="34" charset="0"/>
              </a:rPr>
              <a:t>);</a:t>
            </a:r>
          </a:p>
          <a:p>
            <a:r>
              <a:rPr lang="en-GB" sz="900" b="0" dirty="0">
                <a:effectLst/>
                <a:latin typeface="Verdana" panose="020B0604030504040204" pitchFamily="34" charset="0"/>
                <a:ea typeface="Verdana" panose="020B0604030504040204" pitchFamily="34" charset="0"/>
              </a:rPr>
              <a:t>        </a:t>
            </a:r>
          </a:p>
          <a:p>
            <a:r>
              <a:rPr lang="en-GB" sz="900" b="0" dirty="0">
                <a:effectLst/>
                <a:latin typeface="Verdana" panose="020B0604030504040204" pitchFamily="34" charset="0"/>
                <a:ea typeface="Verdana" panose="020B0604030504040204" pitchFamily="34" charset="0"/>
              </a:rPr>
              <a:t>    }</a:t>
            </a:r>
          </a:p>
          <a:p>
            <a:endParaRPr lang="en-GB" sz="900"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05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7D9-159F-9B8F-9CF5-FDF5570D398E}"/>
              </a:ext>
            </a:extLst>
          </p:cNvPr>
          <p:cNvSpPr>
            <a:spLocks noGrp="1"/>
          </p:cNvSpPr>
          <p:nvPr>
            <p:ph type="title"/>
          </p:nvPr>
        </p:nvSpPr>
        <p:spPr>
          <a:xfrm>
            <a:off x="838200" y="198872"/>
            <a:ext cx="10515600" cy="653184"/>
          </a:xfrm>
        </p:spPr>
        <p:txBody>
          <a:bodyPr>
            <a:normAutofit fontScale="90000"/>
          </a:bodyPr>
          <a:lstStyle/>
          <a:p>
            <a:r>
              <a:rPr lang="en-GB" dirty="0"/>
              <a:t>New Service Code (1)</a:t>
            </a:r>
          </a:p>
        </p:txBody>
      </p:sp>
      <p:sp>
        <p:nvSpPr>
          <p:cNvPr id="7" name="TextBox 6">
            <a:extLst>
              <a:ext uri="{FF2B5EF4-FFF2-40B4-BE49-F238E27FC236}">
                <a16:creationId xmlns:a16="http://schemas.microsoft.com/office/drawing/2014/main" id="{CB045EA3-5FF8-955F-2D75-40AF95A6A519}"/>
              </a:ext>
            </a:extLst>
          </p:cNvPr>
          <p:cNvSpPr txBox="1"/>
          <p:nvPr/>
        </p:nvSpPr>
        <p:spPr>
          <a:xfrm>
            <a:off x="838200" y="948690"/>
            <a:ext cx="11010900" cy="5909310"/>
          </a:xfrm>
          <a:prstGeom prst="rect">
            <a:avLst/>
          </a:prstGeom>
          <a:noFill/>
        </p:spPr>
        <p:txBody>
          <a:bodyPr wrap="square" rtlCol="0">
            <a:spAutoFit/>
          </a:bodyPr>
          <a:lstStyle/>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trigger Contact on Contact (before insert, before update, before delete,  after insert, after update, after delete, after undelete)</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ITriggerHandler</a:t>
            </a:r>
            <a:r>
              <a:rPr lang="en-GB" sz="900" b="0" dirty="0">
                <a:effectLst/>
                <a:latin typeface="Verdana" panose="020B0604030504040204" pitchFamily="34" charset="0"/>
                <a:ea typeface="Verdana" panose="020B0604030504040204" pitchFamily="34" charset="0"/>
                <a:cs typeface="Arial" panose="020B0604020202020204" pitchFamily="34" charset="0"/>
              </a:rPr>
              <a:t> handler =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TriggerHandlerFactory.getInstance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Opportunity.SObjectType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if(handler == null)</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dirty="0">
                <a:effectLst/>
                <a:latin typeface="Verdana" panose="020B0604030504040204" pitchFamily="34" charset="0"/>
                <a:ea typeface="Verdana" panose="020B0604030504040204" pitchFamily="34" charset="0"/>
                <a:cs typeface="Arial" panose="020B0604020202020204" pitchFamily="34" charset="0"/>
              </a:rPr>
              <a:t>handler = new </a:t>
            </a:r>
            <a:r>
              <a:rPr lang="en-GB" sz="900" dirty="0" err="1">
                <a:effectLst/>
                <a:latin typeface="Verdana" panose="020B0604030504040204" pitchFamily="34" charset="0"/>
                <a:ea typeface="Verdana" panose="020B0604030504040204" pitchFamily="34" charset="0"/>
                <a:cs typeface="Arial" panose="020B0604020202020204" pitchFamily="34" charset="0"/>
              </a:rPr>
              <a:t>DefaultTriggerHandler</a:t>
            </a:r>
            <a:r>
              <a:rPr lang="en-GB" sz="900" dirty="0">
                <a:effectLst/>
                <a:latin typeface="Verdana" panose="020B0604030504040204" pitchFamily="34" charset="0"/>
                <a:ea typeface="Verdana" panose="020B0604030504040204" pitchFamily="34" charset="0"/>
                <a:cs typeface="Arial" panose="020B0604020202020204" pitchFamily="34" charset="0"/>
              </a:rPr>
              <a:t>(</a:t>
            </a:r>
            <a:r>
              <a:rPr lang="en-GB" sz="900" b="1" dirty="0">
                <a:effectLst/>
                <a:latin typeface="Verdana" panose="020B0604030504040204" pitchFamily="34" charset="0"/>
                <a:ea typeface="Verdana" panose="020B0604030504040204" pitchFamily="34" charset="0"/>
                <a:cs typeface="Arial" panose="020B0604020202020204" pitchFamily="34" charset="0"/>
              </a:rPr>
              <a:t>new </a:t>
            </a:r>
            <a:r>
              <a:rPr lang="en-GB" sz="900" b="1" dirty="0" err="1">
                <a:latin typeface="Verdana" panose="020B0604030504040204" pitchFamily="34" charset="0"/>
                <a:ea typeface="Verdana" panose="020B0604030504040204" pitchFamily="34" charset="0"/>
                <a:cs typeface="Arial" panose="020B0604020202020204" pitchFamily="34" charset="0"/>
              </a:rPr>
              <a:t>Contact</a:t>
            </a:r>
            <a:r>
              <a:rPr lang="en-GB" sz="900" b="1" dirty="0" err="1">
                <a:effectLst/>
                <a:latin typeface="Verdana" panose="020B0604030504040204" pitchFamily="34" charset="0"/>
                <a:ea typeface="Verdana" panose="020B0604030504040204" pitchFamily="34" charset="0"/>
                <a:cs typeface="Arial" panose="020B0604020202020204" pitchFamily="34" charset="0"/>
              </a:rPr>
              <a:t>Service</a:t>
            </a:r>
            <a:r>
              <a:rPr lang="en-GB" sz="900" b="1" dirty="0">
                <a:effectLst/>
                <a:latin typeface="Verdana" panose="020B0604030504040204" pitchFamily="34" charset="0"/>
                <a:ea typeface="Verdana" panose="020B0604030504040204" pitchFamily="34" charset="0"/>
                <a:cs typeface="Arial" panose="020B0604020202020204" pitchFamily="34" charset="0"/>
              </a:rPr>
              <a:t>(), </a:t>
            </a:r>
            <a:r>
              <a:rPr lang="en-GB" sz="900" dirty="0">
                <a:effectLst/>
                <a:latin typeface="Verdana" panose="020B0604030504040204" pitchFamily="34" charset="0"/>
                <a:ea typeface="Verdana" panose="020B0604030504040204" pitchFamily="34" charset="0"/>
                <a:cs typeface="Arial" panose="020B0604020202020204" pitchFamily="34" charset="0"/>
              </a:rPr>
              <a:t>new </a:t>
            </a:r>
            <a:r>
              <a:rPr lang="en-GB" sz="900" dirty="0" err="1">
                <a:effectLst/>
                <a:latin typeface="Verdana" panose="020B0604030504040204" pitchFamily="34" charset="0"/>
                <a:ea typeface="Verdana" panose="020B0604030504040204" pitchFamily="34" charset="0"/>
                <a:cs typeface="Arial" panose="020B0604020202020204" pitchFamily="34" charset="0"/>
              </a:rPr>
              <a:t>LegacyContactTriggerHandler</a:t>
            </a:r>
            <a:r>
              <a:rPr lang="en-GB" sz="900" dirty="0">
                <a:effectLst/>
                <a:latin typeface="Verdana" panose="020B0604030504040204" pitchFamily="34" charset="0"/>
                <a:ea typeface="Verdana" panose="020B0604030504040204" pitchFamily="34" charset="0"/>
                <a:cs typeface="Arial" panose="020B0604020202020204" pitchFamily="34" charset="0"/>
              </a:rPr>
              <a:t>())</a:t>
            </a:r>
            <a:r>
              <a:rPr lang="en-GB" sz="900" b="1"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Trigger.isBefore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handler.beforeInsert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handler.beforeUpdate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Trigger.newMap</a:t>
            </a: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Trigger.oldMap</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handler.beforeDelete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Trigger.isAfter</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handler.afterInsert</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handler.afterUpdate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Trigger.newMap</a:t>
            </a: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Trigger.oldMap</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Trigger.old</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else if(</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Trigger.isUndelete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r>
              <a:rPr lang="en-GB" sz="900" b="0" dirty="0" err="1">
                <a:effectLst/>
                <a:latin typeface="Verdana" panose="020B0604030504040204" pitchFamily="34" charset="0"/>
                <a:ea typeface="Verdana" panose="020B0604030504040204" pitchFamily="34" charset="0"/>
                <a:cs typeface="Arial" panose="020B0604020202020204" pitchFamily="34" charset="0"/>
              </a:rPr>
              <a:t>handler.afterUndelete</a:t>
            </a:r>
            <a:r>
              <a:rPr lang="en-GB" sz="900" b="0" dirty="0">
                <a:effectLst/>
                <a:latin typeface="Verdana" panose="020B0604030504040204" pitchFamily="34" charset="0"/>
                <a:ea typeface="Verdana" panose="020B0604030504040204" pitchFamily="34" charset="0"/>
                <a:cs typeface="Arial" panose="020B0604020202020204" pitchFamily="34" charset="0"/>
              </a:rPr>
              <a:t>(</a:t>
            </a:r>
            <a:r>
              <a:rPr lang="en-GB" sz="900" b="0" dirty="0" err="1">
                <a:effectLst/>
                <a:latin typeface="Verdana" panose="020B0604030504040204" pitchFamily="34" charset="0"/>
                <a:ea typeface="Verdana" panose="020B0604030504040204" pitchFamily="34" charset="0"/>
                <a:cs typeface="Arial" panose="020B0604020202020204" pitchFamily="34" charset="0"/>
              </a:rPr>
              <a:t>Trigger.new</a:t>
            </a:r>
            <a:r>
              <a:rPr lang="en-GB" sz="900" b="0" dirty="0">
                <a:effectLst/>
                <a:latin typeface="Verdana" panose="020B0604030504040204" pitchFamily="34" charset="0"/>
                <a:ea typeface="Verdana" panose="020B0604030504040204" pitchFamily="34" charset="0"/>
                <a:cs typeface="Arial" panose="020B0604020202020204" pitchFamily="34" charset="0"/>
              </a:rPr>
              <a:t>);</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    }</a:t>
            </a:r>
          </a:p>
          <a:p>
            <a:pPr>
              <a:spcBef>
                <a:spcPts val="0"/>
              </a:spcBef>
            </a:pPr>
            <a:r>
              <a:rPr lang="en-GB" sz="900" b="0" dirty="0">
                <a:effectLst/>
                <a:latin typeface="Verdana" panose="020B0604030504040204" pitchFamily="34" charset="0"/>
                <a:ea typeface="Verdana" panose="020B0604030504040204" pitchFamily="34" charset="0"/>
                <a:cs typeface="Arial" panose="020B0604020202020204" pitchFamily="34" charset="0"/>
              </a:rPr>
              <a:t>}</a:t>
            </a:r>
          </a:p>
        </p:txBody>
      </p:sp>
    </p:spTree>
    <p:extLst>
      <p:ext uri="{BB962C8B-B14F-4D97-AF65-F5344CB8AC3E}">
        <p14:creationId xmlns:p14="http://schemas.microsoft.com/office/powerpoint/2010/main" val="814804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1369</Words>
  <Application>Microsoft Office PowerPoint</Application>
  <PresentationFormat>Widescreen</PresentationFormat>
  <Paragraphs>221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Verdana</vt:lpstr>
      <vt:lpstr>Office Theme</vt:lpstr>
      <vt:lpstr>Trigger -&gt; Service</vt:lpstr>
      <vt:lpstr>High level ‘UML’ diagrams</vt:lpstr>
      <vt:lpstr>PowerPoint Presentation</vt:lpstr>
      <vt:lpstr>PowerPoint Presentation</vt:lpstr>
      <vt:lpstr>PowerPoint Presentation</vt:lpstr>
      <vt:lpstr>Code Samples</vt:lpstr>
      <vt:lpstr>Legacy Code Conversion (1)</vt:lpstr>
      <vt:lpstr>Legacy Code Conversion (2)</vt:lpstr>
      <vt:lpstr>New Service Code (1)</vt:lpstr>
      <vt:lpstr>Legacy Code Conversion (2)</vt:lpstr>
      <vt:lpstr>Trigger Test</vt:lpstr>
      <vt:lpstr>PowerPoint Presentation</vt:lpstr>
    </vt:vector>
  </TitlesOfParts>
  <Company>Citation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 -&gt; Service</dc:title>
  <dc:creator>Lee Storey</dc:creator>
  <cp:lastModifiedBy>Lee Storey</cp:lastModifiedBy>
  <cp:revision>1</cp:revision>
  <dcterms:created xsi:type="dcterms:W3CDTF">2022-08-16T21:10:52Z</dcterms:created>
  <dcterms:modified xsi:type="dcterms:W3CDTF">2022-08-17T09:01:27Z</dcterms:modified>
</cp:coreProperties>
</file>