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CBCB-C3C5-4411-9ECF-E3ABCC0844E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861E-0A16-472D-930A-2A0E3247505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CBCB-C3C5-4411-9ECF-E3ABCC0844E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861E-0A16-472D-930A-2A0E32475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CBCB-C3C5-4411-9ECF-E3ABCC0844E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861E-0A16-472D-930A-2A0E32475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CBCB-C3C5-4411-9ECF-E3ABCC0844E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861E-0A16-472D-930A-2A0E32475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CBCB-C3C5-4411-9ECF-E3ABCC0844E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861E-0A16-472D-930A-2A0E3247505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CBCB-C3C5-4411-9ECF-E3ABCC0844E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861E-0A16-472D-930A-2A0E32475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CBCB-C3C5-4411-9ECF-E3ABCC0844E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861E-0A16-472D-930A-2A0E32475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CBCB-C3C5-4411-9ECF-E3ABCC0844E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861E-0A16-472D-930A-2A0E32475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CBCB-C3C5-4411-9ECF-E3ABCC0844E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861E-0A16-472D-930A-2A0E32475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CBCB-C3C5-4411-9ECF-E3ABCC0844E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861E-0A16-472D-930A-2A0E32475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CBCB-C3C5-4411-9ECF-E3ABCC0844E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2D3861E-0A16-472D-930A-2A0E3247505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41CBCB-C3C5-4411-9ECF-E3ABCC0844E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D3861E-0A16-472D-930A-2A0E3247505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uring_jump" TargetMode="External"/><Relationship Id="rId2" Type="http://schemas.openxmlformats.org/officeDocument/2006/relationships/hyperlink" Target="https://en.wikipedia.org/wiki/Well-found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dicator_function" TargetMode="External"/><Relationship Id="rId2" Type="http://schemas.openxmlformats.org/officeDocument/2006/relationships/hyperlink" Target="https://en.wikipedia.org/wiki/Oracle_machin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Recursively_enumerable_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uring_degree" TargetMode="External"/><Relationship Id="rId2" Type="http://schemas.openxmlformats.org/officeDocument/2006/relationships/hyperlink" Target="https://en.wikipedia.org/wiki/Equivalence_clas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versal_Turing_machine" TargetMode="External"/><Relationship Id="rId2" Type="http://schemas.openxmlformats.org/officeDocument/2006/relationships/hyperlink" Target="https://en.wikipedia.org/wiki/Turing_completenes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Many-one_reduction" TargetMode="External"/><Relationship Id="rId4" Type="http://schemas.openxmlformats.org/officeDocument/2006/relationships/hyperlink" Target="https://en.wikipedia.org/wiki/Halting_proble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Computable_s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AAT(TECH TALK)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THEORY OF COMPUTATION</a:t>
            </a:r>
          </a:p>
          <a:p>
            <a:r>
              <a:rPr lang="en-US" dirty="0"/>
              <a:t>20955-A-1206</a:t>
            </a:r>
          </a:p>
          <a:p>
            <a:r>
              <a:rPr lang="en-US" dirty="0"/>
              <a:t>MOHAMMED ADNAAN UDDIN</a:t>
            </a:r>
          </a:p>
          <a:p>
            <a:r>
              <a:rPr lang="en-US" dirty="0"/>
              <a:t>INFROMATION TECHNOLOGY (SECTION-A)</a:t>
            </a:r>
          </a:p>
        </p:txBody>
      </p:sp>
      <p:sp>
        <p:nvSpPr>
          <p:cNvPr id="4" name="Rectangle 3"/>
          <p:cNvSpPr/>
          <p:nvPr/>
        </p:nvSpPr>
        <p:spPr>
          <a:xfrm>
            <a:off x="35630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331B-C14F-43C1-9F13-6A126961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A4AD4-C0C5-49F0-904E-92E8BA7CB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There are pairs of sets (A,B) such that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not Turing reducible to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not Turing reducible to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Thus      is not a Total order</a:t>
            </a: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There are infinite decreasing sequences of sets under       Thus this relation is not 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hlinkClick r:id="rId2" tooltip="Well-founde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well-founded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  <a:b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</a:b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Every set is Turing reducible to its own 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hlinkClick r:id="rId3" tooltip="Turing 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Turing jump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 but the Turing jump of a set is never Turing reducible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 the original set.</a:t>
            </a: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4AA637-7043-4481-B41F-41E5DDBC7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780928"/>
            <a:ext cx="360040" cy="4000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0614BA-133C-4B14-955E-F295FDDCF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4130040"/>
            <a:ext cx="360040" cy="40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1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6C1849-C69B-4CD2-A64D-C43B45AF325F}"/>
              </a:ext>
            </a:extLst>
          </p:cNvPr>
          <p:cNvSpPr/>
          <p:nvPr/>
        </p:nvSpPr>
        <p:spPr>
          <a:xfrm>
            <a:off x="2764423" y="2967335"/>
            <a:ext cx="36151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46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b="1" dirty="0"/>
              <a:t>Turing Reducibility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REDUCIBILITY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71678"/>
            <a:ext cx="7857847" cy="338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REDUCIBILITY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two sets A,B      N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 natural numbers, we say A is 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Turing reducible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B and write</a:t>
            </a:r>
          </a:p>
          <a:p>
            <a:pPr marL="0" indent="0">
              <a:buNone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if there is an 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hlinkClick r:id="rId2" tooltip="Oracle machi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oracle machine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that computes the 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hlinkClick r:id="rId3" tooltip="Indicator fun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characteristic function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of A when run with oracle B. In this case, we also say A is B-recursive and B-computable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070769-9064-4046-A53D-F825B844B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2939769"/>
            <a:ext cx="1331962" cy="777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E71AA0-82BA-4F98-8DEF-35C53431F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872" y="1847088"/>
            <a:ext cx="441002" cy="596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498F-931C-436A-BEBC-F6F8A9B2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REDUCIBILITY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8AFE7-CB4F-4912-8AA1-9EC80632C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If there is an oracle machine that, when run with oracle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 computes a partial function with domain A, then A is said to be B-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hlinkClick r:id="rId2" tooltip="Recursively enumerable s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recursively enumerable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and B-computably enumerable.</a:t>
            </a: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We say A is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Turing equivalent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 B and write 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if both </a:t>
            </a:r>
          </a:p>
          <a:p>
            <a:pPr marL="0" indent="0">
              <a:buNone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3ACF39-8338-4BF5-AA1D-F8CB09E0C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217" y="4102685"/>
            <a:ext cx="1191052" cy="4838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B96D8A-1407-49F4-8B85-6771F4844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4437112"/>
            <a:ext cx="2530173" cy="51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1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9E78-0641-492A-AC74-C80D2282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REDUCIBILITY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7911-D41C-4D00-91BA-3FD84FE79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The 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hlinkClick r:id="rId2" tooltip="Equivalence clas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equivalence classes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of Turing equivalent sets are called 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hlinkClick r:id="rId3" tooltip="Turing degre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Turing degrees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Turing degree of a set X is written as deg(X).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6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05DD-86F2-4E4D-BBA2-0D43FDE7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07684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Relation of Turing completeness to computational universality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73AD9-40A0-44A3-9849-507C91E3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3111624"/>
          </a:xfrm>
        </p:spPr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Turing completeness, as just defined above, corresponds only partially to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hlinkClick r:id="rId2" tooltip="Turing completenes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Turing completeness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in the sense of computational universality.</a:t>
            </a: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Specifically, a Turing machine is a 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hlinkClick r:id="rId3" tooltip="Universal Turing machi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universal Turing machine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if its 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hlinkClick r:id="rId4" tooltip="Halting proble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halting problem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(i.e., the set of inputs for which it eventually halts) is 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hlinkClick r:id="rId5" tooltip="Many-one redu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many-one complete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34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92F6-E857-4A03-B8FF-74B4A977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932824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Relation of Turing completeness to computational universality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15453-1F27-4265-BBA6-216640127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543672"/>
          </a:xfrm>
        </p:spPr>
        <p:txBody>
          <a:bodyPr/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necessary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but insufficient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condition for a machine to be computationally universal, is that the machine's halting problem be Turing-complete for the set X of recursively enumerable 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65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FA27-C2C2-42FE-8AC2-65CF5849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69F37-EBC5-4727-A8AD-E9793384A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Every set is Turing equivalent to its complement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Every 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hlinkClick r:id="rId2" tooltip="Computable s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computable set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is Turing reducible to every other set. Because any computable set can be computed with no oracle, it can be computed by an oracle machine that ignores the given oracle.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relation       is transitive: if A is   B and B      C then A     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DB7209-D27A-42D8-8A20-A36742562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5085184"/>
            <a:ext cx="432048" cy="384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074032-6962-4FA0-BE51-29137ADAC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5085184"/>
            <a:ext cx="432048" cy="384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DBAE1B-6AD0-43D9-92A1-6D5A6E6B0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5085184"/>
            <a:ext cx="432048" cy="3840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E3813D-D94B-4573-82AC-8D49162C2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5469227"/>
            <a:ext cx="432048" cy="38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04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125</TotalTime>
  <Words>391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Constantia</vt:lpstr>
      <vt:lpstr>Linux Libertine</vt:lpstr>
      <vt:lpstr>Wingdings 2</vt:lpstr>
      <vt:lpstr>Flow</vt:lpstr>
      <vt:lpstr>AAT(TECH TALK)</vt:lpstr>
      <vt:lpstr>TOPIC</vt:lpstr>
      <vt:lpstr>REDUCIBILITY</vt:lpstr>
      <vt:lpstr>TURNING REDUCIBILITY</vt:lpstr>
      <vt:lpstr>TURNING REDUCIBILITY</vt:lpstr>
      <vt:lpstr>TURNING REDUCIBILITY</vt:lpstr>
      <vt:lpstr>Relation of Turing completeness to computational universality</vt:lpstr>
      <vt:lpstr>Relation of Turing completeness to computational universality</vt:lpstr>
      <vt:lpstr>Properties</vt:lpstr>
      <vt:lpstr>Properties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AAT(TECH TALK)</dc:title>
  <dc:creator>mma</dc:creator>
  <cp:lastModifiedBy>Mohammad Waseemuddin</cp:lastModifiedBy>
  <cp:revision>13</cp:revision>
  <dcterms:created xsi:type="dcterms:W3CDTF">2021-04-14T10:54:52Z</dcterms:created>
  <dcterms:modified xsi:type="dcterms:W3CDTF">2021-04-15T11:37:19Z</dcterms:modified>
</cp:coreProperties>
</file>