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77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99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2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881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3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35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5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36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9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6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8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8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B59BEF-E21C-4C4D-9D5F-0E9E39DB903C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5A1AAA3-079E-4283-AA27-4A514B587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2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B26F-0E37-4B76-A246-D37001360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AAT(TECH TALK)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965FC-1476-4AAA-B281-F1374C921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COMPUTER NETWORK</a:t>
            </a:r>
          </a:p>
          <a:p>
            <a:r>
              <a:rPr lang="en-US" sz="2000" dirty="0"/>
              <a:t>20955-A-1206</a:t>
            </a:r>
          </a:p>
          <a:p>
            <a:r>
              <a:rPr lang="en-US" sz="2000" dirty="0"/>
              <a:t>MOHAMMED ADNAAN UDDIN</a:t>
            </a:r>
          </a:p>
          <a:p>
            <a:r>
              <a:rPr lang="en-US" sz="2000"/>
              <a:t>INFROMATION TECHNOLOGY (SECTION-A)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13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/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680-B322-4183-A55C-4F8DA89E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022466" cy="732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257D-545C-4D1F-A8AD-C7C4839C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47" y="1838738"/>
            <a:ext cx="10116310" cy="131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Internet Protocol v6 IPv6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644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chemeClr val="tx1"/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2680-B322-4183-A55C-4F8DA89E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022466" cy="7321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257D-545C-4D1F-A8AD-C7C4839C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15817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269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Source Sans Pro</vt:lpstr>
      <vt:lpstr>Wingdings 3</vt:lpstr>
      <vt:lpstr>Slice</vt:lpstr>
      <vt:lpstr>AAT(TECH TALK)</vt:lpstr>
      <vt:lpstr>topic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AAT(TECH TALK)</dc:title>
  <dc:creator>kareem md</dc:creator>
  <cp:lastModifiedBy>Mohammad Waseemuddin</cp:lastModifiedBy>
  <cp:revision>3</cp:revision>
  <dcterms:created xsi:type="dcterms:W3CDTF">2021-11-30T15:36:08Z</dcterms:created>
  <dcterms:modified xsi:type="dcterms:W3CDTF">2021-12-18T19:14:15Z</dcterms:modified>
</cp:coreProperties>
</file>