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58" r:id="rId10"/>
    <p:sldId id="264" r:id="rId11"/>
    <p:sldId id="261" r:id="rId12"/>
    <p:sldId id="262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0F"/>
    <a:srgbClr val="48001A"/>
    <a:srgbClr val="4400EE"/>
    <a:srgbClr val="FFC901"/>
    <a:srgbClr val="6C1A00"/>
    <a:srgbClr val="58004E"/>
    <a:srgbClr val="FE9202"/>
    <a:srgbClr val="800080"/>
    <a:srgbClr val="CC009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344" y="1783168"/>
            <a:ext cx="8229599" cy="20204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3803667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A000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Prestressed concrete </a:t>
            </a:r>
            <a:br>
              <a:rPr lang="en-US" dirty="0"/>
            </a:br>
            <a:r>
              <a:rPr lang="en-US" dirty="0"/>
              <a:t>slab construction and </a:t>
            </a:r>
            <a:br>
              <a:rPr lang="en-US" dirty="0"/>
            </a:br>
            <a:r>
              <a:rPr lang="en-US" dirty="0"/>
              <a:t>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Name :-</a:t>
            </a:r>
            <a:r>
              <a:rPr lang="en-US" dirty="0" err="1">
                <a:solidFill>
                  <a:schemeClr val="bg2"/>
                </a:solidFill>
              </a:rPr>
              <a:t>mohd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adnaan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uddin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4466-B9E7-47D6-AB49-DB4F57FE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5364-2EA7-439E-A393-008503C1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high strength concrete and high tensile strength steel wires.</a:t>
            </a:r>
          </a:p>
          <a:p>
            <a:r>
              <a:rPr lang="en-US" dirty="0"/>
              <a:t>The main disadvantage is construction requires additional special equipment.</a:t>
            </a:r>
          </a:p>
          <a:p>
            <a:r>
              <a:rPr lang="en-US" dirty="0"/>
              <a:t>It requires highly skilled workers under skilled supervision.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5DF-DBB0-4BF8-A269-093647E1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Prestressed  concrete slab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99DA-FA90-4010-A110-8F360918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8965" y="1275827"/>
            <a:ext cx="6708433" cy="335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7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0D5624-1059-4557-A09A-B71533A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2634DD-47E4-4D86-94FE-151F23BB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/>
          <a:p>
            <a:r>
              <a:rPr lang="en-US" dirty="0"/>
              <a:t>Thus prestressed concrete </a:t>
            </a:r>
            <a:r>
              <a:rPr lang="en-US" dirty="0" err="1"/>
              <a:t>incresces</a:t>
            </a:r>
            <a:r>
              <a:rPr lang="en-US" dirty="0"/>
              <a:t> the quality strength span of the structure</a:t>
            </a:r>
          </a:p>
          <a:p>
            <a:r>
              <a:rPr lang="en-US" dirty="0"/>
              <a:t>Cost  it is cost effective it is used widely on recent days</a:t>
            </a:r>
          </a:p>
        </p:txBody>
      </p:sp>
    </p:spTree>
    <p:extLst>
      <p:ext uri="{BB962C8B-B14F-4D97-AF65-F5344CB8AC3E}">
        <p14:creationId xmlns:p14="http://schemas.microsoft.com/office/powerpoint/2010/main" val="352571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FA10F-97BC-4EB1-B840-386C81C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45" y="586585"/>
            <a:ext cx="2290575" cy="244328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Introduction </a:t>
            </a:r>
          </a:p>
          <a:p>
            <a:pPr marL="0" indent="0">
              <a:buNone/>
            </a:pPr>
            <a:r>
              <a:rPr lang="en-US" dirty="0"/>
              <a:t>• Type of prestressed slab </a:t>
            </a:r>
          </a:p>
          <a:p>
            <a:pPr marL="0" indent="0">
              <a:buNone/>
            </a:pPr>
            <a:r>
              <a:rPr lang="en-US" dirty="0"/>
              <a:t>• General design consideration</a:t>
            </a:r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en-US" dirty="0" err="1"/>
              <a:t>presstressted</a:t>
            </a:r>
            <a:r>
              <a:rPr lang="en-US" dirty="0"/>
              <a:t> concrete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 dirty="0" err="1"/>
              <a:t>intoduction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Post-tensioned concrete floors form a large proportion of all prestressed concrete construction. </a:t>
            </a:r>
          </a:p>
          <a:p>
            <a:pPr marL="0" indent="0">
              <a:buNone/>
            </a:pPr>
            <a:r>
              <a:rPr lang="en-US" dirty="0"/>
              <a:t>• It is economically competitive with RC slabs in most practical medium- to long-span situations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1E9201-5518-47B0-8DAA-DBC1E11A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Methods of Prestressed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9D1F581-9DE2-42F2-9011-8775C40D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>
            <a:normAutofit/>
          </a:bodyPr>
          <a:lstStyle/>
          <a:p>
            <a:r>
              <a:rPr lang="en-US" dirty="0"/>
              <a:t>Pre-tensioning</a:t>
            </a:r>
          </a:p>
          <a:p>
            <a:r>
              <a:rPr lang="en-US" dirty="0"/>
              <a:t>Post-tensioning</a:t>
            </a:r>
          </a:p>
        </p:txBody>
      </p:sp>
    </p:spTree>
    <p:extLst>
      <p:ext uri="{BB962C8B-B14F-4D97-AF65-F5344CB8AC3E}">
        <p14:creationId xmlns:p14="http://schemas.microsoft.com/office/powerpoint/2010/main" val="10036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2CF93A7-CF93-4CB7-ACBC-8197152E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/>
              <a:t>Pre-tensioning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D26F42-5A96-4CD4-AE3D-7ED7EF7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>
            <a:normAutofit/>
          </a:bodyPr>
          <a:lstStyle/>
          <a:p>
            <a:r>
              <a:rPr lang="en-US" dirty="0"/>
              <a:t>Pre-tensioning is accomplished by stressing wires or strands, called tendons</a:t>
            </a:r>
          </a:p>
          <a:p>
            <a:r>
              <a:rPr lang="en-US" dirty="0"/>
              <a:t>To predetermined amount by stretching them between two anchorages prior to placing concrete</a:t>
            </a:r>
          </a:p>
          <a:p>
            <a:r>
              <a:rPr lang="en-US" dirty="0"/>
              <a:t>The tendons tend to regain their original length by shortening and in this process transfer through bond a compressive stress to the concrete.</a:t>
            </a:r>
          </a:p>
        </p:txBody>
      </p:sp>
    </p:spTree>
    <p:extLst>
      <p:ext uri="{BB962C8B-B14F-4D97-AF65-F5344CB8AC3E}">
        <p14:creationId xmlns:p14="http://schemas.microsoft.com/office/powerpoint/2010/main" val="27963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D88A15-532E-4FA9-8F33-B7727A4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Pre-tensioning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05B4C-B126-48A6-A4F3-D9F5DD59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350110"/>
            <a:ext cx="7329541" cy="275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83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140C55-36D4-4F6F-94CD-803F5F77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/>
          <a:lstStyle/>
          <a:p>
            <a:r>
              <a:rPr lang="en-US" dirty="0"/>
              <a:t>Post-tensioning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304CBF-6D12-447C-B070-0528624B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/>
          <a:p>
            <a:r>
              <a:rPr lang="en-US" dirty="0"/>
              <a:t>The alternative to pre-tensioning is post-tensioning.</a:t>
            </a:r>
          </a:p>
          <a:p>
            <a:r>
              <a:rPr lang="en-US" dirty="0"/>
              <a:t> In a post-tensioned beam, the tendons are stressed and each end is anchored to the concrete section</a:t>
            </a:r>
          </a:p>
          <a:p>
            <a:r>
              <a:rPr lang="en-US" dirty="0"/>
              <a:t> After the concrete has been cast and has attained sufficient strength to safely withstand the prestressing force</a:t>
            </a:r>
          </a:p>
        </p:txBody>
      </p:sp>
    </p:spTree>
    <p:extLst>
      <p:ext uri="{BB962C8B-B14F-4D97-AF65-F5344CB8AC3E}">
        <p14:creationId xmlns:p14="http://schemas.microsoft.com/office/powerpoint/2010/main" val="113302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8884-7CFB-4F84-90D5-5B7A2007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/>
              <a:t>Post-tensioning</a:t>
            </a:r>
          </a:p>
        </p:txBody>
      </p:sp>
      <p:pic>
        <p:nvPicPr>
          <p:cNvPr id="9" name="Content Placeholder 8" descr="A picture containing train, track, snow&#10;&#10;Description automatically generated">
            <a:extLst>
              <a:ext uri="{FF2B5EF4-FFF2-40B4-BE49-F238E27FC236}">
                <a16:creationId xmlns:a16="http://schemas.microsoft.com/office/drawing/2014/main" id="{2D8A4880-016F-4CB6-A909-5730A47DA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6" r="-1" b="-1"/>
          <a:stretch/>
        </p:blipFill>
        <p:spPr>
          <a:xfrm>
            <a:off x="448966" y="1502815"/>
            <a:ext cx="8246070" cy="3359507"/>
          </a:xfrm>
          <a:noFill/>
        </p:spPr>
      </p:pic>
    </p:spTree>
    <p:extLst>
      <p:ext uri="{BB962C8B-B14F-4D97-AF65-F5344CB8AC3E}">
        <p14:creationId xmlns:p14="http://schemas.microsoft.com/office/powerpoint/2010/main" val="218661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59" y="1655520"/>
            <a:ext cx="7787955" cy="3054100"/>
          </a:xfrm>
        </p:spPr>
        <p:txBody>
          <a:bodyPr>
            <a:normAutofit fontScale="25000" lnSpcReduction="20000"/>
          </a:bodyPr>
          <a:lstStyle/>
          <a:p>
            <a:pPr marL="1371600" lvl="3" indent="0">
              <a:buNone/>
            </a:pPr>
            <a:r>
              <a:rPr lang="en-US" sz="11200" dirty="0"/>
              <a:t>  </a:t>
            </a:r>
          </a:p>
          <a:p>
            <a:pPr algn="l"/>
            <a:r>
              <a:rPr lang="en-US" sz="11200" dirty="0"/>
              <a:t> Deflection  better controlled in post-tensioned   slab.</a:t>
            </a:r>
          </a:p>
          <a:p>
            <a:pPr algn="l"/>
            <a:r>
              <a:rPr lang="en-US" sz="11200" dirty="0"/>
              <a:t> Slenderer slab system - increased head room reduced floor to floor heights.</a:t>
            </a:r>
          </a:p>
          <a:p>
            <a:pPr algn="l"/>
            <a:r>
              <a:rPr lang="en-US" sz="11200" dirty="0"/>
              <a:t> Pre-stressed inhibits cracking  will produced crack free and watertight floors.</a:t>
            </a:r>
          </a:p>
          <a:p>
            <a:endParaRPr lang="en-US" sz="8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Prestressed concrete  slab construction and  execution</vt:lpstr>
      <vt:lpstr>objective</vt:lpstr>
      <vt:lpstr>intoduction</vt:lpstr>
      <vt:lpstr>Methods of Prestressed </vt:lpstr>
      <vt:lpstr>Pre-tensioning</vt:lpstr>
      <vt:lpstr>Pre-tensioning </vt:lpstr>
      <vt:lpstr>Post-tensioning</vt:lpstr>
      <vt:lpstr>Post-tensioning</vt:lpstr>
      <vt:lpstr>Advantages </vt:lpstr>
      <vt:lpstr>Disadvantages </vt:lpstr>
      <vt:lpstr>Prestressed  concrete slab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2020-05-31T03:55:48Z</dcterms:created>
  <dcterms:modified xsi:type="dcterms:W3CDTF">2020-05-31T03:58:33Z</dcterms:modified>
</cp:coreProperties>
</file>