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DCA-096E-4CDF-A00B-7BE5D589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BC454-F261-4649-BDE0-DD53174A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8A11-A24B-4A7F-966F-15AF3982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C557-9021-4C17-9007-56A3BE6F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9F57-2750-420B-891D-D1F0B74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CCBE-7F11-466A-87CE-2D18B91A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B5DF-6D41-4758-B532-7FF3E81C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FE93-8BFC-42A8-BBB8-2B821CB7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A300-0E21-4773-B32A-DC0B7ECE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72FA-0484-4533-9480-359A689A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3CE17-8FE4-438A-B1B3-1C46F5125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2C9BB-3264-4E50-8839-E14CE3A3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2EE7-519B-4D8D-B398-37C7028C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37E5-BCD8-47A5-B2EA-97B4235B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CA19-DA91-42CC-BCE9-8CB6CD44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A66C-B1BB-4E04-AB02-DF48ADB0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A1F-A64E-4BA5-88AD-1B5205E2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6E54-5F36-4849-B305-F7CE049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2F7A-4534-4751-A616-9E0A1D82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D402-59CB-45BE-B2A1-4E9C5E0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8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EC82-EF6B-43F2-9D4A-A002671C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B921-14F5-4E0A-AEDA-55F7E656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E6C6-6730-4461-9DDD-35254A5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EFA9-D367-4785-9097-A13FF10C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352F-4AFE-400A-AC7E-F80884DD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17B1-2016-4280-A509-BDF34CC0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EA66-D47A-44A9-9985-9E4DE6BEF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F8ED-716E-447D-B20D-0088B5FC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DCD8-C39E-403B-B9BA-76828D5D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402E-C536-418D-9128-EDC3B415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41E9-5DC9-4BAB-9F3B-AF606A04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B56D-3453-4030-9650-31C3DDE3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916C-2C9B-4DB5-A46F-1580A5DC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59A7-1D9E-4B71-AE9C-F0D51A30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6BDA-F439-41AD-A304-7BA6BE6CA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58D64-8B66-422E-9B9D-A93BA3033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F2B45-E934-4C58-A421-1267A9F5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21CA3-B54B-46BB-BC6D-A30004B9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A59FD-974A-4C66-B12F-27243616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F09C-BA14-4696-8C48-9626BD66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1C1CE-5406-4D7B-BCDF-F6611348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2B156-2239-4416-A256-FD4A6CB8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EB549-89C6-4475-8699-A533FFD1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9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199AD-3FD3-47BF-9316-FB7AA27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6CD54-2F09-4812-A136-F5370A9F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ADCD-9259-498D-8AE3-2F1B381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487-1787-46EA-8B08-9EFAF958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23AE-ABCD-4CF7-9549-A32AD27B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2FB2-FDC0-4AB9-B229-1EFA0E39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53047-6CA8-4389-8581-6EC62184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9AEB-EB57-45A5-9B44-06746225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C128-4ADE-4062-87C8-FA630058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7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4A3A-807C-4F44-B4CB-18FBA14D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5CEA6-BA4D-439E-8E71-D8D235BA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79BC0-ED38-4C30-BAC0-BCE6E236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D452-8D9E-4BB3-99CB-060DE5E7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304C-2282-47AA-BB81-FA32C35F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38A-A63C-4075-AE7B-CA1A76E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C7B81-7EF7-493F-A2AC-AB9975C5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8457-E9D3-497C-ABFE-55121E9F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959F-91FB-4D13-B301-A8B7B2C5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139A-1C47-4AC3-BB82-B02D97E924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B110-F44A-44F3-8554-EADC7D1A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9248-84E3-4E30-A590-CF0A559A5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3BE2-25D1-4108-B797-33B0C2C4A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F29F9B-653E-4400-AA3F-00EC260E83F3}"/>
              </a:ext>
            </a:extLst>
          </p:cNvPr>
          <p:cNvSpPr/>
          <p:nvPr/>
        </p:nvSpPr>
        <p:spPr>
          <a:xfrm>
            <a:off x="0" y="6357257"/>
            <a:ext cx="12192000" cy="50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9EA1DD-E889-4CCC-B0E2-44338BE1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10832"/>
              </p:ext>
            </p:extLst>
          </p:nvPr>
        </p:nvGraphicFramePr>
        <p:xfrm>
          <a:off x="1144663" y="181281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44808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131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1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Contract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09-11-2021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0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Contract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08-11-2024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8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 Years  – 36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8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 Course Access Subscription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List 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Customer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Time of Amendment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17-01-2022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Amendment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Additional 5 users for 10 Course Access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5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Amendment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Main Subscription Banding 21 – 50 : 1800</a:t>
                      </a:r>
                    </a:p>
                    <a:p>
                      <a:r>
                        <a:rPr lang="en-GB" sz="1200" dirty="0"/>
                        <a:t>For 5 Users = 1800/50 = 36</a:t>
                      </a:r>
                    </a:p>
                    <a:p>
                      <a:r>
                        <a:rPr lang="en-GB" sz="1200" dirty="0"/>
                        <a:t>1800 + 36 = 1836 per year </a:t>
                      </a:r>
                    </a:p>
                    <a:p>
                      <a:r>
                        <a:rPr lang="en-GB" sz="1200" dirty="0"/>
                        <a:t>For 3 Years = 5508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The amendment is requested within the first 9 months of the contract start date then the contract pricing has to be amended to store the difference plus original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Calculation should fall under the lower banding rather than the higher banding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7049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395718-4B00-447D-8D13-23DD722D8A89}"/>
              </a:ext>
            </a:extLst>
          </p:cNvPr>
          <p:cNvSpPr/>
          <p:nvPr/>
        </p:nvSpPr>
        <p:spPr>
          <a:xfrm>
            <a:off x="9543277" y="181281"/>
            <a:ext cx="2463564" cy="124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D5B22-0FE2-4EB9-A37B-F29CE6E80A4A}"/>
              </a:ext>
            </a:extLst>
          </p:cNvPr>
          <p:cNvCxnSpPr>
            <a:cxnSpLocks/>
          </p:cNvCxnSpPr>
          <p:nvPr/>
        </p:nvCxnSpPr>
        <p:spPr>
          <a:xfrm flipV="1">
            <a:off x="9545652" y="546931"/>
            <a:ext cx="246118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63491-9F3A-460A-AE3F-D9E88D2757C7}"/>
              </a:ext>
            </a:extLst>
          </p:cNvPr>
          <p:cNvCxnSpPr>
            <a:cxnSpLocks/>
          </p:cNvCxnSpPr>
          <p:nvPr/>
        </p:nvCxnSpPr>
        <p:spPr>
          <a:xfrm flipV="1">
            <a:off x="9543277" y="987039"/>
            <a:ext cx="246118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3DD64-E5AA-4212-A471-A70388FE59AF}"/>
              </a:ext>
            </a:extLst>
          </p:cNvPr>
          <p:cNvSpPr txBox="1"/>
          <p:nvPr/>
        </p:nvSpPr>
        <p:spPr>
          <a:xfrm>
            <a:off x="9786831" y="177599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1 ACV - 1836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3E769-F071-4A5B-AA11-A3D72F8A0171}"/>
              </a:ext>
            </a:extLst>
          </p:cNvPr>
          <p:cNvSpPr txBox="1"/>
          <p:nvPr/>
        </p:nvSpPr>
        <p:spPr>
          <a:xfrm>
            <a:off x="9786831" y="582318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2 ACV - 1836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0F74-A509-43EA-9DF0-2C48239E67AF}"/>
              </a:ext>
            </a:extLst>
          </p:cNvPr>
          <p:cNvSpPr txBox="1"/>
          <p:nvPr/>
        </p:nvSpPr>
        <p:spPr>
          <a:xfrm>
            <a:off x="9786831" y="1020891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3 ACV - 1836</a:t>
            </a:r>
          </a:p>
        </p:txBody>
      </p:sp>
    </p:spTree>
    <p:extLst>
      <p:ext uri="{BB962C8B-B14F-4D97-AF65-F5344CB8AC3E}">
        <p14:creationId xmlns:p14="http://schemas.microsoft.com/office/powerpoint/2010/main" val="21070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F29F9B-653E-4400-AA3F-00EC260E83F3}"/>
              </a:ext>
            </a:extLst>
          </p:cNvPr>
          <p:cNvSpPr/>
          <p:nvPr/>
        </p:nvSpPr>
        <p:spPr>
          <a:xfrm>
            <a:off x="0" y="6357257"/>
            <a:ext cx="12192000" cy="50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9EA1DD-E889-4CCC-B0E2-44338BE1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56990"/>
              </p:ext>
            </p:extLst>
          </p:nvPr>
        </p:nvGraphicFramePr>
        <p:xfrm>
          <a:off x="1144663" y="181281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448082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131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1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Contract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09-11-2021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0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Contract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08-11-2024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8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 Years  – 36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8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 Course Access Subscription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List 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Customer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Time of Amendment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11- 10 -2022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Amendment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Additional 5 users for 10 Course Access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5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Amendment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Main Subscription Banding 21 – 50 : 1800</a:t>
                      </a:r>
                    </a:p>
                    <a:p>
                      <a:r>
                        <a:rPr lang="en-GB" sz="1200" dirty="0"/>
                        <a:t>For 5 Users = 1800/50 = 36</a:t>
                      </a:r>
                    </a:p>
                    <a:p>
                      <a:r>
                        <a:rPr lang="en-GB" sz="1200" dirty="0"/>
                        <a:t>1800 + 36 = 1836 per year </a:t>
                      </a:r>
                    </a:p>
                    <a:p>
                      <a:r>
                        <a:rPr lang="en-GB" sz="1200" dirty="0"/>
                        <a:t>For 3 Years = 5508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The amendment is requested within the first 9 months of the contract start date then the contract pricing has to be amended to store the difference plus original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Calculation should fall under the lower banding rather than the higher banding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7049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395718-4B00-447D-8D13-23DD722D8A89}"/>
              </a:ext>
            </a:extLst>
          </p:cNvPr>
          <p:cNvSpPr/>
          <p:nvPr/>
        </p:nvSpPr>
        <p:spPr>
          <a:xfrm>
            <a:off x="9543277" y="181281"/>
            <a:ext cx="2463564" cy="124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D5B22-0FE2-4EB9-A37B-F29CE6E80A4A}"/>
              </a:ext>
            </a:extLst>
          </p:cNvPr>
          <p:cNvCxnSpPr>
            <a:cxnSpLocks/>
          </p:cNvCxnSpPr>
          <p:nvPr/>
        </p:nvCxnSpPr>
        <p:spPr>
          <a:xfrm flipV="1">
            <a:off x="9545652" y="546931"/>
            <a:ext cx="246118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63491-9F3A-460A-AE3F-D9E88D2757C7}"/>
              </a:ext>
            </a:extLst>
          </p:cNvPr>
          <p:cNvCxnSpPr>
            <a:cxnSpLocks/>
          </p:cNvCxnSpPr>
          <p:nvPr/>
        </p:nvCxnSpPr>
        <p:spPr>
          <a:xfrm flipV="1">
            <a:off x="9543277" y="987039"/>
            <a:ext cx="246118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3DD64-E5AA-4212-A471-A70388FE59AF}"/>
              </a:ext>
            </a:extLst>
          </p:cNvPr>
          <p:cNvSpPr txBox="1"/>
          <p:nvPr/>
        </p:nvSpPr>
        <p:spPr>
          <a:xfrm>
            <a:off x="9786831" y="177599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1 ACV - 1800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3E769-F071-4A5B-AA11-A3D72F8A0171}"/>
              </a:ext>
            </a:extLst>
          </p:cNvPr>
          <p:cNvSpPr txBox="1"/>
          <p:nvPr/>
        </p:nvSpPr>
        <p:spPr>
          <a:xfrm>
            <a:off x="9786831" y="582318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2 ACV - 1836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0F74-A509-43EA-9DF0-2C48239E67AF}"/>
              </a:ext>
            </a:extLst>
          </p:cNvPr>
          <p:cNvSpPr txBox="1"/>
          <p:nvPr/>
        </p:nvSpPr>
        <p:spPr>
          <a:xfrm>
            <a:off x="9786831" y="1020891"/>
            <a:ext cx="197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Year 3 ACV - 1836</a:t>
            </a:r>
          </a:p>
        </p:txBody>
      </p:sp>
    </p:spTree>
    <p:extLst>
      <p:ext uri="{BB962C8B-B14F-4D97-AF65-F5344CB8AC3E}">
        <p14:creationId xmlns:p14="http://schemas.microsoft.com/office/powerpoint/2010/main" val="116829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255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Ragi</dc:creator>
  <cp:lastModifiedBy>Srikanth Ragi</cp:lastModifiedBy>
  <cp:revision>2</cp:revision>
  <dcterms:created xsi:type="dcterms:W3CDTF">2022-01-17T13:33:03Z</dcterms:created>
  <dcterms:modified xsi:type="dcterms:W3CDTF">2022-01-17T16:48:03Z</dcterms:modified>
</cp:coreProperties>
</file>