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8B2-23DF-8CE3-2EDA-1418AC65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5ACCC-D65A-968F-D101-B53687CA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95CE-3F78-475A-20CF-D0AE0D2C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F2F6-2306-E0FD-FB72-98DC52D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5D6C-E8BA-9381-7635-E92C5707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0523-DF96-9BA9-F78B-7C87FEFE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0117-EF8C-A645-2D98-E9B3C75D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65B2B-D4E3-FE69-BC50-61D604A3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DDE1-47D1-AF4F-F7C4-DCE6206C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4749-6B43-762E-2761-B4DBC8BB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1B13-DBD1-F501-91F3-0F5F3E76B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57DC-C1FF-A9A6-7BA9-7926FD68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A4DC-53A2-4C77-1BD2-7B70785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9D4A-AA1F-A05A-B2E1-7B3F9752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3722-6485-9AFC-ED22-448E64E4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8B8A-83F7-03BD-38A1-D2B533CC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8E76-9963-8484-A609-E558FFE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8001-7B48-3FB7-2815-537D1B8B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4AFC-5DDE-4FB3-E673-0983D52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F206-99C8-EB78-D5E2-CFEA9470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02DA-3874-F8F1-2BB2-F73AA9FF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EC8EF-6A89-956B-7AB7-577F1A79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A376-4676-BB8D-6E85-CF83F0BE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9298-4E14-1A62-78C1-CCB40834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2D16-BC8C-DFC3-8FB7-3A570746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8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0666-BB3B-0F70-5062-038BF6E5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15D0-D7F2-089B-F8AD-5070B494E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DCBA5-EE1C-A0DA-A169-E7509000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5B324-1930-301B-13E7-1CAE7378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57CC4-2F23-C490-7DBD-A562CEE4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4A15-83A1-1CF1-52A5-55DBB434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532A-4FC2-1CA3-DF6D-A81D211A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2DABC-D744-8BF7-D9B0-CA2CD38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D902-5809-20C8-DBC4-6C6C8A39A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4145A-0829-4B25-EDBE-8076973D9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02E7D-0E12-1715-CB25-2D65EEAAC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E491A-190E-B6D5-48AB-2EE41322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22BD7-5142-1A94-1E34-5AEBB83D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1AD17-152D-1B2B-FE8F-DCBA37D3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FDF-A550-1FF8-B03A-C38F4DC5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E23D0-2A90-746A-4436-27F812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E308F-47D5-D5BA-7222-D0CADB91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194F9-9230-E27B-DCE2-C726A00D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4E646-DFEE-1D35-722B-DD5F17C2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1EDC-4CAE-B864-A657-73FCCFC3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5444E-E58A-E105-0BEE-B91E723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C5B8-EAC8-49FB-8059-B7FBA1D2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68C6-3651-7838-AA04-F3FEB497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DC087-A4B7-82CC-CC25-E72AB84E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0745-497B-9A46-2E45-0E44CCF5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318C-27B5-DE09-AAD5-4E0DEF68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29A5-5E96-C64C-3DF9-A4083B33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7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ED65-633D-DAEA-9A0D-C71F9B92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754D3-9E78-2547-F405-D1C257C1C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1CE1-FAE2-5695-9145-D4CC4D61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D0D0F-96E3-05CC-FB51-D6839734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FBA8-F1E4-C2B7-A25B-B11AB611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6205-F76C-F45F-865A-286FE3E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4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21ED9-D31A-5E05-F8C6-C2ACE017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A5A8-A992-429F-FEEB-E2FBDF33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E09A-5179-E0E4-82D0-847B82886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E62D-F76D-4EAB-94A0-BF6BC4DBFB7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5388-57AA-6A50-7989-DDBAB968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9871-A8F3-E7FB-CF5C-E9E3FDE4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417A-E46B-4ACC-B295-3D882BFD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1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4F4F-C23A-651C-B60F-E9AE3703E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ABF7A-2539-ECA5-6C3E-FF4E4ABCE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5A62C-89B5-A56C-DEAE-D20EF3F5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" y="857118"/>
            <a:ext cx="12154525" cy="5143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074CC-C9A5-4B16-34DB-4BC302DD1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411" y="1513572"/>
            <a:ext cx="1295178" cy="5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7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Pathak</dc:creator>
  <cp:lastModifiedBy>Rishabh Pathak</cp:lastModifiedBy>
  <cp:revision>1</cp:revision>
  <dcterms:created xsi:type="dcterms:W3CDTF">2024-02-21T12:06:44Z</dcterms:created>
  <dcterms:modified xsi:type="dcterms:W3CDTF">2024-02-21T12:07:14Z</dcterms:modified>
</cp:coreProperties>
</file>