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06905"/>
            <a:ext cx="1055441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Chat Application in Java Using MySQL</a:t>
            </a:r>
            <a:endParaRPr lang="en-US" sz="6036" dirty="0"/>
          </a:p>
        </p:txBody>
      </p:sp>
      <p:sp>
        <p:nvSpPr>
          <p:cNvPr id="5" name="Text 2"/>
          <p:cNvSpPr/>
          <p:nvPr/>
        </p:nvSpPr>
        <p:spPr>
          <a:xfrm>
            <a:off x="2037993" y="4156591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presentation introduces a terminal-based chat application developed using Java and MySQL. The application provides a simple, text-based messaging system with features for user registration, real-time messaging, and message history retrieval.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5406271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5989439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YUGANDHAR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7289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0064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6348" y="4048125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400645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Technologies Used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486870"/>
            <a:ext cx="264795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Java, MySQL, JDBC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0064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87033" y="4048125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400645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Features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4486870"/>
            <a:ext cx="26479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 registration, messaging, history retrieval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40064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380458" y="4048125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400645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Terminal-Based Interface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4834057"/>
            <a:ext cx="26479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a simple, text-based chat experience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574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Objectives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485078"/>
            <a:ext cx="3370064" cy="2286953"/>
          </a:xfrm>
          <a:prstGeom prst="roundRect">
            <a:avLst>
              <a:gd name="adj" fmla="val 437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71486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a Simple Chat App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542473"/>
            <a:ext cx="291048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a terminal-based messaging system to practice Java programming.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485078"/>
            <a:ext cx="3370064" cy="2286953"/>
          </a:xfrm>
          <a:prstGeom prst="roundRect">
            <a:avLst>
              <a:gd name="adj" fmla="val 437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0018" y="3714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Integrate with MySQL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4195286"/>
            <a:ext cx="291048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Utilize JDBC to connect the Java application to a MySQL database for data storage and retrieval.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485078"/>
            <a:ext cx="3370064" cy="2286953"/>
          </a:xfrm>
          <a:prstGeom prst="roundRect">
            <a:avLst>
              <a:gd name="adj" fmla="val 437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2253" y="371486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 Programming Skills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542473"/>
            <a:ext cx="291048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Gain experience in Java development and database integration.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7207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System Architecture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Client-Server Model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91226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application follows a client-server architecture, with clients connecting to a central server to send and receive messages.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Database Integration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server interacts with a MySQL database to store user information and message history, using JDBC for data access.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Scalable Design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91226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modular design of the application allows for easy scaling and potential expansion of features in the future.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251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Registration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9103" y="2352794"/>
            <a:ext cx="44410" cy="455164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2621220" y="283041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7" name="Shape 4"/>
          <p:cNvSpPr/>
          <p:nvPr/>
        </p:nvSpPr>
        <p:spPr>
          <a:xfrm>
            <a:off x="2121277" y="26027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99633" y="2644378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593306" y="25749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1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593306" y="3055382"/>
            <a:ext cx="89991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can create an account by providing a unique username and password.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1220" y="431059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12" name="Shape 9"/>
          <p:cNvSpPr/>
          <p:nvPr/>
        </p:nvSpPr>
        <p:spPr>
          <a:xfrm>
            <a:off x="2121277" y="40828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278082" y="4124563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593306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2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3593306" y="4535567"/>
            <a:ext cx="89991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application validates the user's input and stores the registration details in the MySQL database.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2621220" y="61240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17" name="Shape 14"/>
          <p:cNvSpPr/>
          <p:nvPr/>
        </p:nvSpPr>
        <p:spPr>
          <a:xfrm>
            <a:off x="2121277" y="5896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279273" y="593800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593306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3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3593306" y="6349008"/>
            <a:ext cx="89991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Upon successful registration, users can log in and access the chat functionality.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138839"/>
            <a:ext cx="56424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Messaging and History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166467"/>
            <a:ext cx="3518059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3884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Send Message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4868823"/>
            <a:ext cx="307371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can type and send messages to other users in real-time.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3166467"/>
            <a:ext cx="351817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8222" y="43884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Store Messages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8222" y="4868823"/>
            <a:ext cx="307383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application stores all sent messages in the MySQL database for future retrieval.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3166467"/>
            <a:ext cx="3518178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3884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View History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868823"/>
            <a:ext cx="307383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can view their message history, allowing them to reference past conversations.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499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Demonstration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38863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Registration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646652"/>
            <a:ext cx="329588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Demonstrate the user registration process, including input validation and database integration.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338863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Messaging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646652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Show how users can send and receive messages in the terminal-based chat interface.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338863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Message History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646652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Showcase the ability to view previous messages stored in the MySQL database.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6240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399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6348" y="3381613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3994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Recap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20358"/>
            <a:ext cx="2647950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chat application combines Java programming, MySQL database integration, and JDBC to create a functional, terminal-based messaging system.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33399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87033" y="3381613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333994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Learnings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3820358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project provided valuable experience in Java development, database connectivity, and building a client-server architecture.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3399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380458" y="3381613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333994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Future Improvements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4167545"/>
            <a:ext cx="2647950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Potential enhancements could include adding support for multiple chat rooms, file sharing, and real-time notification features.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2024-06-09T12:47:22Z</dcterms:created>
  <dcterms:modified xsi:type="dcterms:W3CDTF">2024-06-09T12:47:22Z</dcterms:modified>
</cp:coreProperties>
</file>