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200"/>
    <a:srgbClr val="FC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8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VisualEditor_-_Icon_-_Menu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CBDB2-BFDD-46B6-A475-915904007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Infinite Runner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8B1DF8-A7EB-4C9E-BCCF-58B2C1C77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Ispirato da «Road Fighter» per NES</a:t>
            </a:r>
          </a:p>
        </p:txBody>
      </p:sp>
    </p:spTree>
    <p:extLst>
      <p:ext uri="{BB962C8B-B14F-4D97-AF65-F5344CB8AC3E}">
        <p14:creationId xmlns:p14="http://schemas.microsoft.com/office/powerpoint/2010/main" val="27441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AF8D6-9293-4C64-AED7-F0FC2316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Infinite Runner?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9B3B6B-9DDA-4D32-AA73-2E18108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Infinite runner è una versione «</a:t>
            </a:r>
            <a:r>
              <a:rPr lang="it-IT" dirty="0" err="1"/>
              <a:t>endless</a:t>
            </a:r>
            <a:r>
              <a:rPr lang="it-IT" dirty="0"/>
              <a:t>» del gioco per NES «Road Fighter», dove l'obiettivo è schivare o far schiantare gli avversari su un rettilineo durante una corsa ad alta velocità, senza finire il carburante.</a:t>
            </a:r>
            <a:br>
              <a:rPr lang="it-IT" dirty="0"/>
            </a:br>
            <a:r>
              <a:rPr lang="it-IT" dirty="0"/>
              <a:t>L’obiettivo del gioco originale del gioco era completare dei tracciati, nella mia versione l’obiettivo è resistere il più tempo possibile e totalizzare il punteggio migliore.</a:t>
            </a:r>
          </a:p>
        </p:txBody>
      </p:sp>
    </p:spTree>
    <p:extLst>
      <p:ext uri="{BB962C8B-B14F-4D97-AF65-F5344CB8AC3E}">
        <p14:creationId xmlns:p14="http://schemas.microsoft.com/office/powerpoint/2010/main" val="48436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981E58F-DB18-43D9-9497-62265160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28" y="0"/>
            <a:ext cx="385762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9C149CF-25C7-4D01-944C-6FB6344F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57" y="365760"/>
            <a:ext cx="9692640" cy="1325562"/>
          </a:xfrm>
        </p:spPr>
        <p:txBody>
          <a:bodyPr/>
          <a:lstStyle/>
          <a:p>
            <a:r>
              <a:rPr lang="it-IT" dirty="0"/>
              <a:t>Menu Principale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17BF2-898A-4AF2-A2A5-9A3559A9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57" y="1828800"/>
            <a:ext cx="8595360" cy="4351337"/>
          </a:xfrm>
        </p:spPr>
        <p:txBody>
          <a:bodyPr/>
          <a:lstStyle/>
          <a:p>
            <a:r>
              <a:rPr lang="it-IT" dirty="0"/>
              <a:t>3 pulsanti</a:t>
            </a:r>
          </a:p>
          <a:p>
            <a:pPr lvl="1"/>
            <a:r>
              <a:rPr lang="it-IT" dirty="0"/>
              <a:t>Gioca</a:t>
            </a:r>
          </a:p>
          <a:p>
            <a:pPr lvl="2"/>
            <a:r>
              <a:rPr lang="it-IT" dirty="0"/>
              <a:t>Avvia il gioco</a:t>
            </a:r>
          </a:p>
          <a:p>
            <a:pPr lvl="1"/>
            <a:r>
              <a:rPr lang="it-IT" dirty="0"/>
              <a:t>Negozio</a:t>
            </a:r>
          </a:p>
          <a:p>
            <a:pPr lvl="2"/>
            <a:r>
              <a:rPr lang="it-IT" dirty="0"/>
              <a:t>Cosmetici</a:t>
            </a:r>
          </a:p>
          <a:p>
            <a:pPr lvl="3"/>
            <a:r>
              <a:rPr lang="it-IT" dirty="0"/>
              <a:t>Modifiche estetiche per la macchina e il gioco</a:t>
            </a:r>
          </a:p>
          <a:p>
            <a:pPr lvl="2"/>
            <a:r>
              <a:rPr lang="it-IT" dirty="0"/>
              <a:t>Trucchi</a:t>
            </a:r>
          </a:p>
          <a:p>
            <a:pPr lvl="3"/>
            <a:r>
              <a:rPr lang="it-IT" dirty="0"/>
              <a:t>Permettono di modificare le meccaniche di gioco (non danno punti quando attive)</a:t>
            </a:r>
          </a:p>
          <a:p>
            <a:pPr lvl="1"/>
            <a:r>
              <a:rPr lang="it-IT" dirty="0"/>
              <a:t>Opzioni</a:t>
            </a:r>
          </a:p>
          <a:p>
            <a:pPr lvl="2"/>
            <a:r>
              <a:rPr lang="it-IT" dirty="0"/>
              <a:t>Opzioni base per modificare controlli e audio</a:t>
            </a:r>
          </a:p>
        </p:txBody>
      </p:sp>
    </p:spTree>
    <p:extLst>
      <p:ext uri="{BB962C8B-B14F-4D97-AF65-F5344CB8AC3E}">
        <p14:creationId xmlns:p14="http://schemas.microsoft.com/office/powerpoint/2010/main" val="28192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3C1BE274-285C-4470-97CB-8039DA00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51" y="0"/>
            <a:ext cx="3857625" cy="685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7738F4-28B4-4501-8858-81C974D69217}"/>
              </a:ext>
            </a:extLst>
          </p:cNvPr>
          <p:cNvSpPr txBox="1"/>
          <p:nvPr/>
        </p:nvSpPr>
        <p:spPr>
          <a:xfrm>
            <a:off x="5171166" y="1221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oudy Stout" panose="0202090407030B020401" pitchFamily="18" charset="0"/>
              </a:rPr>
              <a:t>Negozio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27645F-2460-4B84-A476-D9B3DED50AB9}"/>
              </a:ext>
            </a:extLst>
          </p:cNvPr>
          <p:cNvSpPr txBox="1"/>
          <p:nvPr/>
        </p:nvSpPr>
        <p:spPr>
          <a:xfrm>
            <a:off x="5420950" y="1591303"/>
            <a:ext cx="15697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Goudy Stout" panose="0202090407030B020401" pitchFamily="18" charset="0"/>
              </a:rPr>
              <a:t>Trucchi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7065FF-FFF0-4BE1-9363-B42B9A845AC1}"/>
              </a:ext>
            </a:extLst>
          </p:cNvPr>
          <p:cNvSpPr txBox="1"/>
          <p:nvPr/>
        </p:nvSpPr>
        <p:spPr>
          <a:xfrm>
            <a:off x="5050348" y="2652240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Franklin Gothic Medium" panose="020B0603020102020204" pitchFamily="34" charset="0"/>
              </a:rPr>
              <a:t>Trucco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7952672-9844-449E-A5E3-448A90E76E35}"/>
              </a:ext>
            </a:extLst>
          </p:cNvPr>
          <p:cNvSpPr txBox="1"/>
          <p:nvPr/>
        </p:nvSpPr>
        <p:spPr>
          <a:xfrm>
            <a:off x="5050348" y="3025464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Franklin Gothic Medium" panose="020B0603020102020204" pitchFamily="34" charset="0"/>
              </a:rPr>
              <a:t>Trucco 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2B2C58-72AC-4BC4-B050-D1EF71AD8698}"/>
              </a:ext>
            </a:extLst>
          </p:cNvPr>
          <p:cNvSpPr txBox="1"/>
          <p:nvPr/>
        </p:nvSpPr>
        <p:spPr>
          <a:xfrm>
            <a:off x="5050348" y="339868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Franklin Gothic Medium" panose="020B0603020102020204" pitchFamily="34" charset="0"/>
              </a:rPr>
              <a:t>Trucco 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1B5ED49-D688-43C7-8FFE-BDFEB4382C21}"/>
              </a:ext>
            </a:extLst>
          </p:cNvPr>
          <p:cNvSpPr/>
          <p:nvPr/>
        </p:nvSpPr>
        <p:spPr>
          <a:xfrm>
            <a:off x="6781058" y="3108060"/>
            <a:ext cx="67610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Franklin Gothic Medium" panose="020B0603020102020204" pitchFamily="34" charset="0"/>
              </a:rPr>
              <a:t>Compra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0B245B-E13D-46A2-9867-80DCC179E3CE}"/>
              </a:ext>
            </a:extLst>
          </p:cNvPr>
          <p:cNvSpPr/>
          <p:nvPr/>
        </p:nvSpPr>
        <p:spPr>
          <a:xfrm>
            <a:off x="6779264" y="3456396"/>
            <a:ext cx="676108" cy="253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latin typeface="Franklin Gothic Medium" panose="020B0603020102020204" pitchFamily="34" charset="0"/>
              </a:rPr>
              <a:t>Disattiva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4B73867-F4A3-4EBB-9C8B-F5D85B5CCE05}"/>
              </a:ext>
            </a:extLst>
          </p:cNvPr>
          <p:cNvSpPr/>
          <p:nvPr/>
        </p:nvSpPr>
        <p:spPr>
          <a:xfrm>
            <a:off x="6779264" y="2727186"/>
            <a:ext cx="676108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latin typeface="Franklin Gothic Medium" panose="020B0603020102020204" pitchFamily="34" charset="0"/>
              </a:rPr>
              <a:t>Attiva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0357528-D15B-4FA3-AF1C-BCC6FE1B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11" y="0"/>
            <a:ext cx="3857625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703597-8BC3-4129-9AD9-C0555454BC6A}"/>
              </a:ext>
            </a:extLst>
          </p:cNvPr>
          <p:cNvSpPr txBox="1"/>
          <p:nvPr/>
        </p:nvSpPr>
        <p:spPr>
          <a:xfrm>
            <a:off x="9204126" y="1221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oudy Stout" panose="0202090407030B020401" pitchFamily="18" charset="0"/>
              </a:rPr>
              <a:t>Negozio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291B2D-AD9C-4714-835C-7F1B81E9A39F}"/>
              </a:ext>
            </a:extLst>
          </p:cNvPr>
          <p:cNvSpPr txBox="1"/>
          <p:nvPr/>
        </p:nvSpPr>
        <p:spPr>
          <a:xfrm>
            <a:off x="9453910" y="1591303"/>
            <a:ext cx="15697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Goudy Stout" panose="0202090407030B020401" pitchFamily="18" charset="0"/>
              </a:rPr>
              <a:t>Cosmetici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E00EC9-D0B2-4A7A-ABF9-3D3BD2F6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8" y="0"/>
            <a:ext cx="3857625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4A8AFB-C3F4-417B-B107-D1604D70DF68}"/>
              </a:ext>
            </a:extLst>
          </p:cNvPr>
          <p:cNvSpPr txBox="1"/>
          <p:nvPr/>
        </p:nvSpPr>
        <p:spPr>
          <a:xfrm>
            <a:off x="1106058" y="1221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oudy Stout" panose="0202090407030B020401" pitchFamily="18" charset="0"/>
              </a:rPr>
              <a:t>Negozio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3109054-0C62-4E90-9087-AB1F0BFCD3E5}"/>
              </a:ext>
            </a:extLst>
          </p:cNvPr>
          <p:cNvSpPr/>
          <p:nvPr/>
        </p:nvSpPr>
        <p:spPr>
          <a:xfrm>
            <a:off x="1438567" y="2506663"/>
            <a:ext cx="1620982" cy="66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Franklin Gothic Heavy" panose="020B0903020102020204" pitchFamily="34" charset="0"/>
              </a:rPr>
              <a:t>Cosmetici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4B56290-5EBE-4E7E-9FDD-67D60B739791}"/>
              </a:ext>
            </a:extLst>
          </p:cNvPr>
          <p:cNvSpPr/>
          <p:nvPr/>
        </p:nvSpPr>
        <p:spPr>
          <a:xfrm>
            <a:off x="1438567" y="3429000"/>
            <a:ext cx="1620982" cy="66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Franklin Gothic Heavy" panose="020B0903020102020204" pitchFamily="34" charset="0"/>
              </a:rPr>
              <a:t>Trucchi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AAF76-6FD9-48C7-A3B3-BCD7C598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938" y="37834"/>
            <a:ext cx="3857625" cy="722158"/>
          </a:xfrm>
          <a:solidFill>
            <a:schemeClr val="tx1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Menu Negozio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D5EFD0-8FA4-4720-A232-AC697136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06" y="1803227"/>
            <a:ext cx="8595360" cy="435133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58BD966-44B1-42F2-902C-7037A7D0C853}"/>
              </a:ext>
            </a:extLst>
          </p:cNvPr>
          <p:cNvSpPr/>
          <p:nvPr/>
        </p:nvSpPr>
        <p:spPr>
          <a:xfrm>
            <a:off x="9124335" y="2192594"/>
            <a:ext cx="1042220" cy="116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Franklin Gothic Medium" panose="020B0603020102020204" pitchFamily="34" charset="0"/>
              </a:rPr>
              <a:t>Immagine</a:t>
            </a: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r>
              <a:rPr lang="it-IT" dirty="0">
                <a:latin typeface="Franklin Gothic Medium" panose="020B0603020102020204" pitchFamily="34" charset="0"/>
              </a:rPr>
              <a:t>Compra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4CFFEBD-BD1A-40CD-8D70-416CCF9BFC72}"/>
              </a:ext>
            </a:extLst>
          </p:cNvPr>
          <p:cNvSpPr/>
          <p:nvPr/>
        </p:nvSpPr>
        <p:spPr>
          <a:xfrm>
            <a:off x="10447906" y="2192594"/>
            <a:ext cx="1042220" cy="1169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Franklin Gothic Medium" panose="020B0603020102020204" pitchFamily="34" charset="0"/>
              </a:rPr>
              <a:t>Immagine</a:t>
            </a: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r>
              <a:rPr lang="it-IT" dirty="0">
                <a:latin typeface="Franklin Gothic Medium" panose="020B0603020102020204" pitchFamily="34" charset="0"/>
              </a:rPr>
              <a:t>Usa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A8E9C14-C290-4089-89F1-2D0A94EC29AE}"/>
              </a:ext>
            </a:extLst>
          </p:cNvPr>
          <p:cNvSpPr/>
          <p:nvPr/>
        </p:nvSpPr>
        <p:spPr>
          <a:xfrm>
            <a:off x="9124335" y="3583354"/>
            <a:ext cx="1042220" cy="1169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Franklin Gothic Medium" panose="020B0603020102020204" pitchFamily="34" charset="0"/>
              </a:rPr>
              <a:t>Immagine</a:t>
            </a: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r>
              <a:rPr lang="it-IT" dirty="0">
                <a:latin typeface="Franklin Gothic Medium" panose="020B0603020102020204" pitchFamily="34" charset="0"/>
              </a:rPr>
              <a:t>In uso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F423B57-5BF7-4032-B147-AD08717602D9}"/>
              </a:ext>
            </a:extLst>
          </p:cNvPr>
          <p:cNvSpPr/>
          <p:nvPr/>
        </p:nvSpPr>
        <p:spPr>
          <a:xfrm>
            <a:off x="10433190" y="3583354"/>
            <a:ext cx="1042220" cy="1169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Franklin Gothic Medium" panose="020B0603020102020204" pitchFamily="34" charset="0"/>
              </a:rPr>
              <a:t>Immagine</a:t>
            </a: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endParaRPr lang="it-IT" dirty="0">
              <a:latin typeface="Franklin Gothic Medium" panose="020B0603020102020204" pitchFamily="34" charset="0"/>
            </a:endParaRPr>
          </a:p>
          <a:p>
            <a:pPr algn="ctr"/>
            <a:r>
              <a:rPr lang="it-IT" dirty="0">
                <a:latin typeface="Franklin Gothic Medium" panose="020B0603020102020204" pitchFamily="34" charset="0"/>
              </a:rPr>
              <a:t>Usa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1B4253E-3A79-4671-981E-8B125A5D0313}"/>
              </a:ext>
            </a:extLst>
          </p:cNvPr>
          <p:cNvSpPr/>
          <p:nvPr/>
        </p:nvSpPr>
        <p:spPr>
          <a:xfrm>
            <a:off x="9249727" y="3709351"/>
            <a:ext cx="800229" cy="6660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EA1D96A-4F44-4211-B988-DF93C8AEF3B3}"/>
              </a:ext>
            </a:extLst>
          </p:cNvPr>
          <p:cNvSpPr/>
          <p:nvPr/>
        </p:nvSpPr>
        <p:spPr>
          <a:xfrm>
            <a:off x="10554185" y="3685605"/>
            <a:ext cx="800229" cy="6660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01F30689-0FAE-4551-B4CC-DFF391E671D3}"/>
              </a:ext>
            </a:extLst>
          </p:cNvPr>
          <p:cNvSpPr/>
          <p:nvPr/>
        </p:nvSpPr>
        <p:spPr>
          <a:xfrm>
            <a:off x="9245330" y="2289446"/>
            <a:ext cx="800229" cy="6660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D1F525F-87D4-4CCE-B66E-5294E8F5848D}"/>
              </a:ext>
            </a:extLst>
          </p:cNvPr>
          <p:cNvSpPr/>
          <p:nvPr/>
        </p:nvSpPr>
        <p:spPr>
          <a:xfrm>
            <a:off x="10568901" y="2289446"/>
            <a:ext cx="800229" cy="6660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32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FEBAA-FA2E-4D08-85F8-68505E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40" y="365760"/>
            <a:ext cx="9692640" cy="1325562"/>
          </a:xfrm>
        </p:spPr>
        <p:txBody>
          <a:bodyPr/>
          <a:lstStyle/>
          <a:p>
            <a:r>
              <a:rPr lang="it-IT" dirty="0"/>
              <a:t>Menu Opzioni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D8068-3F30-4E04-90A0-FEF8DD07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40" y="1828800"/>
            <a:ext cx="8595360" cy="4351337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335488-9EB2-4D62-9B5B-6DE1FB76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13" y="0"/>
            <a:ext cx="3857625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723C77-CA7D-41C1-8893-43786B9073D8}"/>
              </a:ext>
            </a:extLst>
          </p:cNvPr>
          <p:cNvSpPr txBox="1"/>
          <p:nvPr/>
        </p:nvSpPr>
        <p:spPr>
          <a:xfrm>
            <a:off x="6749793" y="12219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oudy Stout" panose="0202090407030B020401" pitchFamily="18" charset="0"/>
              </a:rPr>
              <a:t>Opzioni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D69A6B-DBED-4C0A-B4C7-78839EEFC400}"/>
              </a:ext>
            </a:extLst>
          </p:cNvPr>
          <p:cNvSpPr/>
          <p:nvPr/>
        </p:nvSpPr>
        <p:spPr>
          <a:xfrm>
            <a:off x="7079226" y="2300748"/>
            <a:ext cx="13470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0819DD2-BF38-4661-8184-70A774749B97}"/>
              </a:ext>
            </a:extLst>
          </p:cNvPr>
          <p:cNvSpPr/>
          <p:nvPr/>
        </p:nvSpPr>
        <p:spPr>
          <a:xfrm>
            <a:off x="8003457" y="2246670"/>
            <a:ext cx="153873" cy="153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9C91EF-F8CA-4845-8C43-1EDBAA6A1DFF}"/>
              </a:ext>
            </a:extLst>
          </p:cNvPr>
          <p:cNvSpPr txBox="1"/>
          <p:nvPr/>
        </p:nvSpPr>
        <p:spPr>
          <a:xfrm>
            <a:off x="7042443" y="1998736"/>
            <a:ext cx="134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Musica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857AD83-2C2E-40DD-B79A-7F08C51FB981}"/>
              </a:ext>
            </a:extLst>
          </p:cNvPr>
          <p:cNvSpPr/>
          <p:nvPr/>
        </p:nvSpPr>
        <p:spPr>
          <a:xfrm>
            <a:off x="7079226" y="3174503"/>
            <a:ext cx="13470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BD86F4A-5A3F-43DC-BEB1-6254B86FE73F}"/>
              </a:ext>
            </a:extLst>
          </p:cNvPr>
          <p:cNvSpPr/>
          <p:nvPr/>
        </p:nvSpPr>
        <p:spPr>
          <a:xfrm>
            <a:off x="8003457" y="3120425"/>
            <a:ext cx="153873" cy="153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C93334-4105-4D99-88B8-7C602289698F}"/>
              </a:ext>
            </a:extLst>
          </p:cNvPr>
          <p:cNvSpPr txBox="1"/>
          <p:nvPr/>
        </p:nvSpPr>
        <p:spPr>
          <a:xfrm>
            <a:off x="7039679" y="2832725"/>
            <a:ext cx="134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Effetti audio</a:t>
            </a:r>
          </a:p>
        </p:txBody>
      </p:sp>
    </p:spTree>
    <p:extLst>
      <p:ext uri="{BB962C8B-B14F-4D97-AF65-F5344CB8AC3E}">
        <p14:creationId xmlns:p14="http://schemas.microsoft.com/office/powerpoint/2010/main" val="17194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33B81-E7EB-4D92-B417-396E97FB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7" y="178947"/>
            <a:ext cx="9692640" cy="1325562"/>
          </a:xfrm>
        </p:spPr>
        <p:txBody>
          <a:bodyPr/>
          <a:lstStyle/>
          <a:p>
            <a:r>
              <a:rPr lang="it-IT" dirty="0"/>
              <a:t>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74FC7-A5B0-4105-AB76-74340B77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7" y="1622322"/>
            <a:ext cx="8595360" cy="4351337"/>
          </a:xfrm>
        </p:spPr>
        <p:txBody>
          <a:bodyPr/>
          <a:lstStyle/>
          <a:p>
            <a:r>
              <a:rPr lang="it-IT" dirty="0"/>
              <a:t>Le macchine ti danneggiano e ti fanno perdere il</a:t>
            </a:r>
            <a:br>
              <a:rPr lang="it-IT" dirty="0"/>
            </a:br>
            <a:r>
              <a:rPr lang="it-IT" dirty="0"/>
              <a:t>controllo per un po’</a:t>
            </a:r>
          </a:p>
          <a:p>
            <a:r>
              <a:rPr lang="it-IT" dirty="0"/>
              <a:t>Più sopravvivi, più prendi punti</a:t>
            </a:r>
          </a:p>
          <a:p>
            <a:r>
              <a:rPr lang="it-IT" dirty="0"/>
              <a:t>Finire la benzina risulta in un game over</a:t>
            </a:r>
          </a:p>
          <a:p>
            <a:r>
              <a:rPr lang="it-IT" dirty="0"/>
              <a:t>Prendere taniche di benzina riempie un po’ il serbatoio,</a:t>
            </a:r>
            <a:br>
              <a:rPr lang="it-IT" dirty="0"/>
            </a:br>
            <a:r>
              <a:rPr lang="it-IT" dirty="0"/>
              <a:t>ripara la macchina e da punti extra</a:t>
            </a:r>
          </a:p>
          <a:p>
            <a:r>
              <a:rPr lang="it-IT" dirty="0"/>
              <a:t>Più vai avanti senza farti colpire, più aumenta</a:t>
            </a:r>
            <a:br>
              <a:rPr lang="it-IT" dirty="0"/>
            </a:br>
            <a:r>
              <a:rPr lang="it-IT" dirty="0"/>
              <a:t>il moltiplicatore dei punti</a:t>
            </a:r>
          </a:p>
          <a:p>
            <a:r>
              <a:rPr lang="it-IT" dirty="0"/>
              <a:t>La velocità aumenta progressivamente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7EDCAE-3072-42FE-817A-7EC87507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29" y="0"/>
            <a:ext cx="3857625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4A7405-9457-4E4E-82C2-3A52EF65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00" y="596387"/>
            <a:ext cx="552450" cy="11620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A4B078-A2D6-41EA-ABA6-C8D6A8969539}"/>
              </a:ext>
            </a:extLst>
          </p:cNvPr>
          <p:cNvSpPr txBox="1"/>
          <p:nvPr/>
        </p:nvSpPr>
        <p:spPr>
          <a:xfrm>
            <a:off x="9871587" y="350166"/>
            <a:ext cx="806245" cy="246221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Franklin Gothic Medium" panose="020B0603020102020204" pitchFamily="34" charset="0"/>
                <a:cs typeface="Leelawadee" panose="020B0502040204020203" pitchFamily="34" charset="-34"/>
              </a:rPr>
              <a:t>Carburante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A17A0B-290B-4D73-A192-6D6C41426199}"/>
              </a:ext>
            </a:extLst>
          </p:cNvPr>
          <p:cNvSpPr txBox="1"/>
          <p:nvPr/>
        </p:nvSpPr>
        <p:spPr>
          <a:xfrm>
            <a:off x="8411908" y="260009"/>
            <a:ext cx="1481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rgbClr val="FF0000"/>
                </a:solidFill>
                <a:latin typeface="Goudy Stout" panose="0202090407030B020401" pitchFamily="18" charset="0"/>
              </a:rPr>
              <a:t>1234mt.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56F54E6-9A67-4388-AA46-79EB10A29C24}"/>
              </a:ext>
            </a:extLst>
          </p:cNvPr>
          <p:cNvSpPr/>
          <p:nvPr/>
        </p:nvSpPr>
        <p:spPr>
          <a:xfrm>
            <a:off x="8876391" y="4940991"/>
            <a:ext cx="643251" cy="98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giocatore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F28EF5D-02FF-4EDB-B90F-53CB245CB526}"/>
              </a:ext>
            </a:extLst>
          </p:cNvPr>
          <p:cNvSpPr/>
          <p:nvPr/>
        </p:nvSpPr>
        <p:spPr>
          <a:xfrm>
            <a:off x="8420327" y="1758437"/>
            <a:ext cx="552450" cy="983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Macchina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DA97A6F-1DAA-4845-8C6E-E0330CA503A4}"/>
              </a:ext>
            </a:extLst>
          </p:cNvPr>
          <p:cNvSpPr/>
          <p:nvPr/>
        </p:nvSpPr>
        <p:spPr>
          <a:xfrm>
            <a:off x="9724103" y="3234813"/>
            <a:ext cx="580103" cy="5801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Franklin Gothic Medium" panose="020B0603020102020204" pitchFamily="34" charset="0"/>
              </a:rPr>
              <a:t>benzina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1FC0230-03ED-4FEE-8304-76D390DEA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54523" y="0"/>
            <a:ext cx="621791" cy="6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05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162</TotalTime>
  <Words>229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Century Schoolbook</vt:lpstr>
      <vt:lpstr>Franklin Gothic Heavy</vt:lpstr>
      <vt:lpstr>Franklin Gothic Medium</vt:lpstr>
      <vt:lpstr>Goudy Stout</vt:lpstr>
      <vt:lpstr>Wingdings 2</vt:lpstr>
      <vt:lpstr>Vista</vt:lpstr>
      <vt:lpstr>Infinite Runner</vt:lpstr>
      <vt:lpstr>Cos’è Infinite Runner?</vt:lpstr>
      <vt:lpstr>Menu Principale</vt:lpstr>
      <vt:lpstr>Menu Negozio</vt:lpstr>
      <vt:lpstr>Menu Opzioni</vt:lpstr>
      <vt:lpstr>Gioco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Runner</dc:title>
  <dc:creator>Camper_Samu Games</dc:creator>
  <cp:lastModifiedBy>Camper_Samu Games</cp:lastModifiedBy>
  <cp:revision>10</cp:revision>
  <dcterms:created xsi:type="dcterms:W3CDTF">2020-05-19T18:14:26Z</dcterms:created>
  <dcterms:modified xsi:type="dcterms:W3CDTF">2020-05-19T20:57:20Z</dcterms:modified>
</cp:coreProperties>
</file>