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Guk" initials="S" lastIdx="1" clrIdx="0">
    <p:extLst>
      <p:ext uri="{19B8F6BF-5375-455C-9EA6-DF929625EA0E}">
        <p15:presenceInfo xmlns:p15="http://schemas.microsoft.com/office/powerpoint/2012/main" userId="bea2f39330b2d9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747"/>
    <a:srgbClr val="7EC699"/>
    <a:srgbClr val="2D2D2D"/>
    <a:srgbClr val="014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0" y="-12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4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0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7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7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2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9D17-5611-4A0F-BD38-6625A5E47C9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C644-6182-4AA7-A5B8-A90EA749B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string.com/ko/Hash/SHA256" TargetMode="External"/><Relationship Id="rId7" Type="http://schemas.openxmlformats.org/officeDocument/2006/relationships/hyperlink" Target="https://m.blog.naver.com/PostView.nhn?blogId=myca11&amp;logNo=221373872927&amp;proxyReferer=https:%2F%2Fwww.google.com%2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to-planet.com/assets/js/media.js" TargetMode="External"/><Relationship Id="rId5" Type="http://schemas.openxmlformats.org/officeDocument/2006/relationships/hyperlink" Target="https://ato-planet.com/assets/json/mediaList.json" TargetMode="External"/><Relationship Id="rId4" Type="http://schemas.openxmlformats.org/officeDocument/2006/relationships/hyperlink" Target="https://ato-planet.com/med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86CC0-2522-4705-B49D-84A667CC972B}"/>
              </a:ext>
            </a:extLst>
          </p:cNvPr>
          <p:cNvSpPr/>
          <p:nvPr/>
        </p:nvSpPr>
        <p:spPr>
          <a:xfrm>
            <a:off x="0" y="2"/>
            <a:ext cx="6858000" cy="900022"/>
          </a:xfrm>
          <a:prstGeom prst="rect">
            <a:avLst/>
          </a:prstGeom>
          <a:solidFill>
            <a:srgbClr val="014D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7E5794-82FE-4BBF-BE62-89912E55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17393"/>
            <a:ext cx="5410200" cy="718658"/>
          </a:xfrm>
        </p:spPr>
        <p:txBody>
          <a:bodyPr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HASH </a:t>
            </a:r>
            <a:endParaRPr lang="ko-KR" altLang="en-US" sz="4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6D52F1-1812-4CE6-9FCB-E7C81206D4FA}"/>
              </a:ext>
            </a:extLst>
          </p:cNvPr>
          <p:cNvSpPr txBox="1">
            <a:spLocks/>
          </p:cNvSpPr>
          <p:nvPr/>
        </p:nvSpPr>
        <p:spPr>
          <a:xfrm>
            <a:off x="349251" y="2196935"/>
            <a:ext cx="5157622" cy="7130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데이터를 다루는 기법</a:t>
            </a:r>
            <a:endParaRPr lang="en-US" altLang="ko-KR" sz="9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검색과 저장이 빠름</a:t>
            </a:r>
            <a:endParaRPr lang="en-US" altLang="ko-KR" sz="9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값이 배열의 인덱스로 변환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5DC769-3C37-4C29-8D2D-4DF84D291618}"/>
              </a:ext>
            </a:extLst>
          </p:cNvPr>
          <p:cNvSpPr txBox="1">
            <a:spLocks/>
          </p:cNvSpPr>
          <p:nvPr/>
        </p:nvSpPr>
        <p:spPr>
          <a:xfrm>
            <a:off x="227890" y="1362076"/>
            <a:ext cx="121602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14D8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Hash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BD180FC-5865-4A47-9FE3-52C255983FCE}"/>
              </a:ext>
            </a:extLst>
          </p:cNvPr>
          <p:cNvSpPr txBox="1">
            <a:spLocks/>
          </p:cNvSpPr>
          <p:nvPr/>
        </p:nvSpPr>
        <p:spPr>
          <a:xfrm>
            <a:off x="349251" y="1735270"/>
            <a:ext cx="2457450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Key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:  </a:t>
            </a:r>
            <a:r>
              <a:rPr lang="en-US" altLang="ko-KR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E9DC6E8-5507-4423-8CF9-29CC56828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14" y="1492469"/>
            <a:ext cx="2779486" cy="22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FE7B9E1-06FE-4903-B797-0ADAEFB5DED0}"/>
              </a:ext>
            </a:extLst>
          </p:cNvPr>
          <p:cNvSpPr txBox="1">
            <a:spLocks/>
          </p:cNvSpPr>
          <p:nvPr/>
        </p:nvSpPr>
        <p:spPr>
          <a:xfrm>
            <a:off x="349251" y="3722218"/>
            <a:ext cx="6667500" cy="15241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해싱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된 키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(Hash Key)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가지고 배열의 인덱스로 사용하기 때문에 삽입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검색이 매우 빠르다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해시 함수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(Hash Function)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사용하는데 추가적인 연산이 필요하다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171450" indent="-171450" algn="l">
              <a:lnSpc>
                <a:spcPct val="15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해시 테이블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(Hash Table)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크기가 </a:t>
            </a:r>
            <a:r>
              <a:rPr lang="ko-KR" altLang="en-US" sz="9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유한적이고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해시 함수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(Hash Function)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특성상 해시 충돌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(Hash Collision)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발생할 수 밖에 없다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171450" indent="-171450" algn="l">
              <a:lnSpc>
                <a:spcPct val="15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충돌이 없거나 적으면  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O(1)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상수 시간에 가까워지고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충돌이 발생하면 할수록 성능은 점점 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O(n)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가까워진다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Simple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uniform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hash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충돌이 적은 좋은 해시 함수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각각의 </a:t>
            </a:r>
            <a:r>
              <a:rPr lang="ko-KR" altLang="en-US" sz="9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해시값들은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서로 연관성을 가지지 않고 독립성으로 생성될 것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151BEE5-1EBC-4AD0-B75E-B490AAC25114}"/>
              </a:ext>
            </a:extLst>
          </p:cNvPr>
          <p:cNvSpPr txBox="1">
            <a:spLocks/>
          </p:cNvSpPr>
          <p:nvPr/>
        </p:nvSpPr>
        <p:spPr>
          <a:xfrm>
            <a:off x="174024" y="5748718"/>
            <a:ext cx="3254976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Python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1F080C4-2981-4687-95FD-8C9EE6059C6F}"/>
              </a:ext>
            </a:extLst>
          </p:cNvPr>
          <p:cNvSpPr txBox="1">
            <a:spLocks/>
          </p:cNvSpPr>
          <p:nvPr/>
        </p:nvSpPr>
        <p:spPr>
          <a:xfrm>
            <a:off x="3429000" y="5748718"/>
            <a:ext cx="3254975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JAVA       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FDD9A0B-0D54-4A14-9E77-3CFE1C12CE92}"/>
              </a:ext>
            </a:extLst>
          </p:cNvPr>
          <p:cNvSpPr txBox="1">
            <a:spLocks/>
          </p:cNvSpPr>
          <p:nvPr/>
        </p:nvSpPr>
        <p:spPr>
          <a:xfrm>
            <a:off x="227890" y="3371616"/>
            <a:ext cx="277948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14D81"/>
              </a:buClr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장ㆍ단점</a:t>
            </a:r>
            <a:endParaRPr lang="en-US" altLang="ko-KR" sz="1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D58B0DF-2351-4391-B8F6-FD7375CA2C9D}"/>
              </a:ext>
            </a:extLst>
          </p:cNvPr>
          <p:cNvSpPr txBox="1">
            <a:spLocks/>
          </p:cNvSpPr>
          <p:nvPr/>
        </p:nvSpPr>
        <p:spPr>
          <a:xfrm>
            <a:off x="227890" y="5437846"/>
            <a:ext cx="277948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14D8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Hash </a:t>
            </a:r>
            <a:r>
              <a:rPr lang="ko-KR" altLang="en-US" sz="1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  <a:endParaRPr lang="en-US" altLang="ko-KR" sz="1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F3694AC-E568-4460-98BC-68FBAEF70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90" y="6029546"/>
            <a:ext cx="2924826" cy="677502"/>
          </a:xfrm>
          <a:prstGeom prst="round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C555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C555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C555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fruits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C555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HashMap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&lt;&gt;();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fruits.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);</a:t>
            </a:r>
            <a:r>
              <a:rPr kumimoji="0" lang="ko-KR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B11420B-D42E-472D-92DF-BBE133E8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84" y="6029546"/>
            <a:ext cx="2924826" cy="677502"/>
          </a:xfrm>
          <a:prstGeom prst="round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Clr>
                <a:srgbClr val="014D81"/>
              </a:buClr>
            </a:pPr>
            <a:r>
              <a:rPr lang="en-US" altLang="ko-KR" sz="900" dirty="0">
                <a:solidFill>
                  <a:srgbClr val="F8C55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#d1 =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{</a:t>
            </a:r>
            <a:r>
              <a:rPr lang="ko-KR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ko-KR" altLang="ko-KR" sz="900" dirty="0" err="1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</a:t>
            </a:r>
            <a:r>
              <a:rPr lang="ko-KR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ko-KR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ko-KR" sz="900" dirty="0">
                <a:solidFill>
                  <a:srgbClr val="F08D4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en-US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banana</a:t>
            </a:r>
            <a:r>
              <a:rPr lang="ko-KR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ko-KR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3}</a:t>
            </a:r>
            <a:r>
              <a:rPr lang="en-US" altLang="ko-KR" sz="900" dirty="0">
                <a:solidFill>
                  <a:srgbClr val="F8C55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>
              <a:lnSpc>
                <a:spcPct val="150000"/>
              </a:lnSpc>
              <a:buClr>
                <a:srgbClr val="014D81"/>
              </a:buClr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#d1 = {key1:value1 , key2,value2 ….}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E139A5BF-DA4F-400B-A74B-BD25AA47C1AD}"/>
              </a:ext>
            </a:extLst>
          </p:cNvPr>
          <p:cNvSpPr txBox="1">
            <a:spLocks/>
          </p:cNvSpPr>
          <p:nvPr/>
        </p:nvSpPr>
        <p:spPr>
          <a:xfrm>
            <a:off x="174024" y="6871280"/>
            <a:ext cx="3254976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0222A55-C674-41F6-91ED-6A2E00480DA3}"/>
              </a:ext>
            </a:extLst>
          </p:cNvPr>
          <p:cNvSpPr txBox="1">
            <a:spLocks/>
          </p:cNvSpPr>
          <p:nvPr/>
        </p:nvSpPr>
        <p:spPr>
          <a:xfrm>
            <a:off x="3429000" y="6871280"/>
            <a:ext cx="3254975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      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A423C813-38B1-42EF-BE28-2C832664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90" y="7147795"/>
            <a:ext cx="2924826" cy="677502"/>
          </a:xfrm>
          <a:prstGeom prst="round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  {</a:t>
            </a:r>
            <a:r>
              <a:rPr lang="en-US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"name"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ko-KR" altLang="en-US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홍길동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"age"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},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{</a:t>
            </a:r>
            <a:r>
              <a:rPr lang="en-US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"name"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ko-KR" altLang="en-US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김병만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900" dirty="0">
                <a:solidFill>
                  <a:srgbClr val="7EC69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"age"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en-US" altLang="ko-KR" sz="900" dirty="0">
                <a:solidFill>
                  <a:srgbClr val="E5874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32</a:t>
            </a:r>
            <a:r>
              <a:rPr lang="en-US" altLang="ko-KR" sz="900" dirty="0">
                <a:solidFill>
                  <a:srgbClr val="CCCCC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     ]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3495E395-9FF4-4DD0-A9F6-2161A1A3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84" y="7147795"/>
            <a:ext cx="2924826" cy="677502"/>
          </a:xfrm>
          <a:prstGeom prst="round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Const 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();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en-US" altLang="ko-KR" sz="900" dirty="0">
                <a:solidFill>
                  <a:srgbClr val="F08D4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);</a:t>
            </a:r>
            <a:r>
              <a:rPr kumimoji="0" lang="ko-KR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18CB0DBB-E12A-475F-9F02-8E4DEB28837D}"/>
              </a:ext>
            </a:extLst>
          </p:cNvPr>
          <p:cNvSpPr txBox="1">
            <a:spLocks/>
          </p:cNvSpPr>
          <p:nvPr/>
        </p:nvSpPr>
        <p:spPr>
          <a:xfrm>
            <a:off x="349251" y="7980018"/>
            <a:ext cx="6522107" cy="11951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SHA256 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해시 </a:t>
            </a: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– 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온라인 변환기 </a:t>
            </a:r>
            <a:r>
              <a:rPr lang="en-US" altLang="ko-KR" sz="900" dirty="0">
                <a:hlinkClick r:id="rId3"/>
              </a:rPr>
              <a:t>https://www.convertstring.com/ko/Hash/SHA256</a:t>
            </a:r>
            <a:endParaRPr lang="en-US" altLang="ko-KR" sz="900" dirty="0"/>
          </a:p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hlinkClick r:id="rId4"/>
              </a:rPr>
              <a:t>https://ato-planet.com/media</a:t>
            </a:r>
            <a:r>
              <a:rPr lang="en-US" altLang="ko-KR" sz="900" dirty="0"/>
              <a:t>   / </a:t>
            </a:r>
            <a:r>
              <a:rPr lang="en-US" altLang="ko-KR" sz="900" dirty="0">
                <a:hlinkClick r:id="rId5"/>
              </a:rPr>
              <a:t>https://ato-planet.com/assets/json/mediaList.json</a:t>
            </a:r>
            <a:r>
              <a:rPr lang="en-US" altLang="ko-KR" sz="900" dirty="0"/>
              <a:t>  / </a:t>
            </a:r>
            <a:r>
              <a:rPr lang="en-US" altLang="ko-KR" sz="900" dirty="0">
                <a:hlinkClick r:id="rId6"/>
              </a:rPr>
              <a:t>https://ato-planet.com/assets/js/media.js</a:t>
            </a:r>
            <a:endParaRPr lang="en-US" altLang="ko-KR" sz="900" dirty="0"/>
          </a:p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ko-KR" altLang="en-US" sz="900" dirty="0"/>
              <a:t>비밀번호 저장 </a:t>
            </a:r>
            <a:r>
              <a:rPr lang="en-US" altLang="ko-KR" sz="900" dirty="0"/>
              <a:t>_ </a:t>
            </a:r>
            <a:r>
              <a:rPr lang="en-US" altLang="ko-KR" sz="900" dirty="0" err="1"/>
              <a:t>BCryptPasswordEncoder</a:t>
            </a:r>
            <a:endParaRPr lang="en-US" altLang="ko-KR" sz="900" dirty="0"/>
          </a:p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/>
              <a:t>Hash vs list </a:t>
            </a:r>
          </a:p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hlinkClick r:id="rId7"/>
              </a:rPr>
              <a:t>https://m.blog.naver.com/PostView.nhn?blogId=myca11&amp;logNo=221373872927&amp;proxyReferer=https:%2F%2Fwww.google.com%2F</a:t>
            </a:r>
            <a:endParaRPr lang="en-US" altLang="ko-KR" sz="9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553528-7624-423B-AC34-3F6889415A26}"/>
              </a:ext>
            </a:extLst>
          </p:cNvPr>
          <p:cNvSpPr/>
          <p:nvPr/>
        </p:nvSpPr>
        <p:spPr>
          <a:xfrm>
            <a:off x="5321300" y="1632607"/>
            <a:ext cx="855663" cy="21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B635CA3E-6A1C-4B32-8B63-F163EEABFBAB}"/>
              </a:ext>
            </a:extLst>
          </p:cNvPr>
          <p:cNvSpPr txBox="1">
            <a:spLocks/>
          </p:cNvSpPr>
          <p:nvPr/>
        </p:nvSpPr>
        <p:spPr>
          <a:xfrm>
            <a:off x="6021755" y="1632607"/>
            <a:ext cx="849603" cy="2308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00000"/>
              </a:lnSpc>
              <a:buClr>
                <a:srgbClr val="014D81"/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Bucket</a:t>
            </a:r>
            <a:endParaRPr lang="ko-KR" altLang="en-US" sz="9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83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306</Words>
  <Application>Microsoft Office PowerPoint</Application>
  <PresentationFormat>A4 용지(210x297mm)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KoPubWorld돋움체 Bold</vt:lpstr>
      <vt:lpstr>KoPubWorld돋움체 Medium</vt:lpstr>
      <vt:lpstr>Arial</vt:lpstr>
      <vt:lpstr>Calibri</vt:lpstr>
      <vt:lpstr>Calibri Light</vt:lpstr>
      <vt:lpstr>Wingdings</vt:lpstr>
      <vt:lpstr>Office 테마</vt:lpstr>
      <vt:lpstr>HASH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</dc:title>
  <dc:creator>SangGuk</dc:creator>
  <cp:lastModifiedBy>SangGuk</cp:lastModifiedBy>
  <cp:revision>21</cp:revision>
  <dcterms:created xsi:type="dcterms:W3CDTF">2020-08-09T07:35:51Z</dcterms:created>
  <dcterms:modified xsi:type="dcterms:W3CDTF">2020-08-09T17:08:33Z</dcterms:modified>
</cp:coreProperties>
</file>