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0.png" ContentType="image/png"/>
  <Override PartName="/ppt/media/image8.png" ContentType="image/png"/>
  <Override PartName="/ppt/media/image7.jpeg" ContentType="image/jpeg"/>
  <Override PartName="/ppt/media/image6.png" ContentType="image/png"/>
  <Override PartName="/ppt/media/image5.png" ContentType="image/png"/>
  <Override PartName="/ppt/media/image4.png" ContentType="image/png"/>
  <Override PartName="/ppt/media/image9.jpeg" ContentType="image/jpe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52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52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9127080" cy="5626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9127080" cy="56268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57200" y="-93600"/>
            <a:ext cx="8228520" cy="1878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/>
          </a:p>
          <a:p>
            <a:endParaRPr/>
          </a:p>
          <a:p>
            <a:pPr algn="ctr">
              <a:lnSpc>
                <a:spcPct val="100000"/>
              </a:lnSpc>
            </a:pPr>
            <a:r>
              <a:rPr lang="en-IN" sz="4400">
                <a:latin typeface="Arial"/>
              </a:rPr>
              <a:t>DEVICE DRIVERS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15000"/>
              </a:lnSpc>
            </a:pPr>
            <a:r>
              <a:rPr b="1" lang="en-IN" sz="2600">
                <a:solidFill>
                  <a:srgbClr val="111111"/>
                </a:solidFill>
                <a:latin typeface="Times New Roman"/>
                <a:ea typeface="Times New Roman"/>
              </a:rPr>
              <a:t>Presented By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N" sz="2000">
                <a:solidFill>
                  <a:srgbClr val="3333ff"/>
                </a:solidFill>
                <a:latin typeface="Times New Roman"/>
                <a:ea typeface="Times New Roman"/>
              </a:rPr>
              <a:t>Vijay Dhoki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N" sz="2000">
                <a:solidFill>
                  <a:srgbClr val="3333ff"/>
                </a:solidFill>
                <a:latin typeface="Times New Roman"/>
                <a:ea typeface="Times New Roman"/>
              </a:rPr>
              <a:t>Keerthi Kumari Cheguri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N" sz="2000">
                <a:solidFill>
                  <a:srgbClr val="3333ff"/>
                </a:solidFill>
                <a:latin typeface="Times New Roman"/>
                <a:ea typeface="Times New Roman"/>
              </a:rPr>
              <a:t>Mounika Gopagani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N" sz="2000">
                <a:solidFill>
                  <a:srgbClr val="3333ff"/>
                </a:solidFill>
                <a:latin typeface="Times New Roman"/>
                <a:ea typeface="Times New Roman"/>
              </a:rPr>
              <a:t>Chaithanya Mekala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N" sz="2000">
                <a:solidFill>
                  <a:srgbClr val="3333ff"/>
                </a:solidFill>
                <a:latin typeface="Times New Roman"/>
                <a:ea typeface="Times New Roman"/>
              </a:rPr>
              <a:t>Lajul Soni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N" sz="2000">
                <a:solidFill>
                  <a:srgbClr val="3333ff"/>
                </a:solidFill>
                <a:latin typeface="Times New Roman"/>
                <a:ea typeface="Times New Roman"/>
              </a:rPr>
              <a:t>Toncy G John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1647000" y="1224000"/>
            <a:ext cx="5917680" cy="57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i="1" lang="en-IN" sz="2400" u="sng">
                <a:solidFill>
                  <a:srgbClr val="111111"/>
                </a:solidFill>
                <a:latin typeface="Arial"/>
                <a:ea typeface="DejaVu Sans"/>
              </a:rPr>
              <a:t>Contribution For March Month</a:t>
            </a:r>
            <a:endParaRPr/>
          </a:p>
        </p:txBody>
      </p:sp>
      <p:sp>
        <p:nvSpPr>
          <p:cNvPr id="108" name="CustomShape 2"/>
          <p:cNvSpPr/>
          <p:nvPr/>
        </p:nvSpPr>
        <p:spPr>
          <a:xfrm>
            <a:off x="864000" y="2301480"/>
            <a:ext cx="3089160" cy="1369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i="1" lang="en-IN" u="sng">
                <a:solidFill>
                  <a:srgbClr val="6666ff"/>
                </a:solidFill>
                <a:latin typeface="Arial"/>
                <a:ea typeface="DejaVu Sans"/>
              </a:rPr>
              <a:t>Task Done:</a:t>
            </a:r>
            <a:r>
              <a:rPr b="1" i="1" lang="en-IN">
                <a:solidFill>
                  <a:srgbClr val="6666ff"/>
                </a:solidFill>
                <a:latin typeface="Arial"/>
                <a:ea typeface="DejaVu Sans"/>
              </a:rPr>
              <a:t> </a:t>
            </a:r>
            <a:endParaRPr/>
          </a:p>
          <a:p>
            <a:endParaRPr/>
          </a:p>
          <a:p>
            <a:r>
              <a:rPr b="1" i="1" lang="en-IN">
                <a:solidFill>
                  <a:srgbClr val="6666ff"/>
                </a:solidFill>
                <a:latin typeface="Arial"/>
                <a:ea typeface="DejaVu Sans"/>
              </a:rPr>
              <a:t>1. what is kernel panic.</a:t>
            </a:r>
            <a:endParaRPr/>
          </a:p>
          <a:p>
            <a:r>
              <a:rPr b="1" i="1" lang="en-IN">
                <a:solidFill>
                  <a:srgbClr val="6666ff"/>
                </a:solidFill>
                <a:latin typeface="Arial"/>
                <a:ea typeface="DejaVu Sans"/>
              </a:rPr>
              <a:t>2. Reason for kernel panic.</a:t>
            </a:r>
            <a:endParaRPr/>
          </a:p>
          <a:p>
            <a:r>
              <a:rPr b="1" i="1" lang="en-IN">
                <a:solidFill>
                  <a:srgbClr val="6666ff"/>
                </a:solidFill>
                <a:latin typeface="Arial"/>
                <a:ea typeface="DejaVu Sans"/>
              </a:rPr>
              <a:t>3. create kernel oops.</a:t>
            </a:r>
            <a:endParaRPr/>
          </a:p>
        </p:txBody>
      </p:sp>
      <p:sp>
        <p:nvSpPr>
          <p:cNvPr id="109" name="CustomShape 3"/>
          <p:cNvSpPr/>
          <p:nvPr/>
        </p:nvSpPr>
        <p:spPr>
          <a:xfrm>
            <a:off x="5472000" y="2232000"/>
            <a:ext cx="2807280" cy="1511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i="1" lang="en-IN" u="sng">
                <a:solidFill>
                  <a:srgbClr val="663300"/>
                </a:solidFill>
                <a:latin typeface="Arial"/>
                <a:ea typeface="DejaVu Sans"/>
              </a:rPr>
              <a:t>Current Task:</a:t>
            </a:r>
            <a:endParaRPr/>
          </a:p>
          <a:p>
            <a:endParaRPr/>
          </a:p>
          <a:p>
            <a:r>
              <a:rPr b="1" i="1" lang="en-IN">
                <a:solidFill>
                  <a:srgbClr val="663300"/>
                </a:solidFill>
                <a:latin typeface="Arial"/>
                <a:ea typeface="DejaVu Sans"/>
              </a:rPr>
              <a:t>1. Have to create kernel panic in  raspberry pi driver .</a:t>
            </a:r>
            <a:endParaRPr/>
          </a:p>
        </p:txBody>
      </p:sp>
      <p:sp>
        <p:nvSpPr>
          <p:cNvPr id="110" name="CustomShape 4"/>
          <p:cNvSpPr/>
          <p:nvPr/>
        </p:nvSpPr>
        <p:spPr>
          <a:xfrm>
            <a:off x="936000" y="4320000"/>
            <a:ext cx="3671280" cy="1583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i="1" lang="en-IN" u="sng">
                <a:solidFill>
                  <a:srgbClr val="5e2750"/>
                </a:solidFill>
                <a:latin typeface="Arial"/>
                <a:ea typeface="DejaVu Sans"/>
              </a:rPr>
              <a:t>New Learned: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/>
          </a:p>
          <a:p>
            <a:endParaRPr/>
          </a:p>
          <a:p>
            <a:r>
              <a:rPr lang="en-IN">
                <a:solidFill>
                  <a:srgbClr val="4b1f6f"/>
                </a:solidFill>
                <a:latin typeface="Arial"/>
                <a:ea typeface="DejaVu Sans"/>
              </a:rPr>
              <a:t>1. How to read logs.</a:t>
            </a:r>
            <a:endParaRPr/>
          </a:p>
          <a:p>
            <a:r>
              <a:rPr lang="en-IN">
                <a:solidFill>
                  <a:srgbClr val="4b1f6f"/>
                </a:solidFill>
                <a:latin typeface="Arial"/>
                <a:ea typeface="DejaVu Sans"/>
              </a:rPr>
              <a:t>2. How to work with our own module.</a:t>
            </a:r>
            <a:endParaRPr/>
          </a:p>
        </p:txBody>
      </p:sp>
      <p:sp>
        <p:nvSpPr>
          <p:cNvPr id="111" name="CustomShape 5"/>
          <p:cNvSpPr/>
          <p:nvPr/>
        </p:nvSpPr>
        <p:spPr>
          <a:xfrm>
            <a:off x="6480000" y="5112000"/>
            <a:ext cx="2015280" cy="719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3c3d"/>
                </a:solidFill>
                <a:latin typeface="Arial"/>
                <a:ea typeface="DejaVu Sans"/>
              </a:rPr>
              <a:t>Presented By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680059"/>
                </a:solidFill>
                <a:latin typeface="Arial"/>
                <a:ea typeface="DejaVu Sans"/>
              </a:rPr>
              <a:t>Lajul soni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181080" y="1380600"/>
            <a:ext cx="8850600" cy="4811400"/>
          </a:xfrm>
          <a:prstGeom prst="rect">
            <a:avLst/>
          </a:prstGeom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2400" u="sng">
                <a:solidFill>
                  <a:srgbClr val="000000"/>
                </a:solidFill>
                <a:latin typeface="Arial"/>
                <a:ea typeface="Arial"/>
              </a:rPr>
              <a:t>KERNEL BUILDING, BOARD BRINGUP &amp; DHT11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50000"/>
              </a:lnSpc>
              <a:buFont typeface="StarSymbol"/>
              <a:buChar char=""/>
            </a:pPr>
            <a:r>
              <a:rPr lang="en-IN" sz="24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IN" sz="2400">
                <a:solidFill>
                  <a:srgbClr val="000000"/>
                </a:solidFill>
                <a:latin typeface="Arial"/>
                <a:ea typeface="Arial"/>
              </a:rPr>
              <a:t>Building a new or custom kernel for RPi using cross compilation.</a:t>
            </a:r>
            <a:endParaRPr/>
          </a:p>
          <a:p>
            <a:pPr>
              <a:lnSpc>
                <a:spcPct val="150000"/>
              </a:lnSpc>
              <a:buFont typeface="StarSymbol"/>
              <a:buChar char=""/>
            </a:pPr>
            <a:r>
              <a:rPr lang="en-IN" sz="24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IN" sz="2400">
                <a:solidFill>
                  <a:srgbClr val="000000"/>
                </a:solidFill>
                <a:latin typeface="Arial"/>
                <a:ea typeface="Arial"/>
              </a:rPr>
              <a:t>Going through the contents of boot and root partitions.</a:t>
            </a:r>
            <a:endParaRPr/>
          </a:p>
          <a:p>
            <a:pPr>
              <a:lnSpc>
                <a:spcPct val="150000"/>
              </a:lnSpc>
              <a:buFont typeface="StarSymbol"/>
              <a:buChar char=""/>
            </a:pPr>
            <a:r>
              <a:rPr lang="en-IN" sz="24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IN" sz="2400">
                <a:solidFill>
                  <a:srgbClr val="000000"/>
                </a:solidFill>
                <a:latin typeface="Arial"/>
                <a:ea typeface="Arial"/>
              </a:rPr>
              <a:t>Checking out the boot sequence.</a:t>
            </a:r>
            <a:endParaRPr/>
          </a:p>
          <a:p>
            <a:pPr>
              <a:lnSpc>
                <a:spcPct val="150000"/>
              </a:lnSpc>
              <a:buFont typeface="StarSymbol"/>
              <a:buChar char=""/>
            </a:pPr>
            <a:r>
              <a:rPr lang="en-IN" sz="24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IN" sz="2400">
                <a:solidFill>
                  <a:srgbClr val="000000"/>
                </a:solidFill>
                <a:latin typeface="Arial"/>
                <a:ea typeface="Arial"/>
              </a:rPr>
              <a:t>Checking out DHT11 hardware overlay.</a:t>
            </a:r>
            <a:endParaRPr/>
          </a:p>
          <a:p>
            <a:pPr>
              <a:lnSpc>
                <a:spcPct val="150000"/>
              </a:lnSpc>
              <a:buFont typeface="StarSymbol"/>
              <a:buChar char=""/>
            </a:pPr>
            <a:r>
              <a:rPr lang="en-IN" sz="24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IN" sz="2400">
                <a:solidFill>
                  <a:srgbClr val="000000"/>
                </a:solidFill>
                <a:latin typeface="Arial"/>
                <a:ea typeface="Arial"/>
              </a:rPr>
              <a:t>Working and communication protocol of DHT11.</a:t>
            </a:r>
            <a:endParaRPr/>
          </a:p>
          <a:p>
            <a:pPr>
              <a:lnSpc>
                <a:spcPct val="150000"/>
              </a:lnSpc>
              <a:buFont typeface="StarSymbol"/>
              <a:buChar char=""/>
            </a:pPr>
            <a:r>
              <a:rPr lang="en-IN" sz="24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IN" sz="2400">
                <a:solidFill>
                  <a:srgbClr val="000000"/>
                </a:solidFill>
                <a:latin typeface="Arial"/>
                <a:ea typeface="Arial"/>
              </a:rPr>
              <a:t>Fixing bugs in Qualcomm source code.</a:t>
            </a:r>
            <a:endParaRPr/>
          </a:p>
        </p:txBody>
      </p:sp>
      <p:sp>
        <p:nvSpPr>
          <p:cNvPr id="113" name="TextShape 2"/>
          <p:cNvSpPr txBox="1"/>
          <p:nvPr/>
        </p:nvSpPr>
        <p:spPr>
          <a:xfrm>
            <a:off x="6624000" y="5904000"/>
            <a:ext cx="1872000" cy="6022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3c3d"/>
                </a:solidFill>
                <a:latin typeface="Arial"/>
                <a:ea typeface="DejaVu Sans"/>
              </a:rPr>
              <a:t>Presented By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680059"/>
                </a:solidFill>
                <a:latin typeface="Arial"/>
                <a:ea typeface="DejaVu Sans"/>
              </a:rPr>
              <a:t>Toncy John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82760" y="-1501200"/>
            <a:ext cx="8228520" cy="62604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CustomShape 2"/>
          <p:cNvSpPr/>
          <p:nvPr/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3200">
                <a:latin typeface="Arial"/>
              </a:rPr>
              <a:t>THANK YOU......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81800" y="2549520"/>
            <a:ext cx="8848440" cy="2668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IN" sz="2000">
                <a:solidFill>
                  <a:srgbClr val="000000"/>
                </a:solidFill>
                <a:latin typeface="Arial"/>
                <a:ea typeface="DejaVu Sans"/>
              </a:rPr>
              <a:t>Builded Qualcomm msm8905 code and flashed it into device using QFIL      Tool.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en-IN" sz="2000">
                <a:solidFill>
                  <a:srgbClr val="000000"/>
                </a:solidFill>
                <a:latin typeface="Arial"/>
                <a:ea typeface="DejaVu Sans"/>
              </a:rPr>
              <a:t>Collected device logs using adb commands.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en-IN" sz="2000">
                <a:solidFill>
                  <a:srgbClr val="000000"/>
                </a:solidFill>
                <a:latin typeface="Arial"/>
                <a:ea typeface="DejaVu Sans"/>
              </a:rPr>
              <a:t>Worked on Device drivers Concepts.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en-IN" sz="2000">
                <a:solidFill>
                  <a:srgbClr val="000000"/>
                </a:solidFill>
                <a:latin typeface="Arial"/>
                <a:ea typeface="DejaVu Sans"/>
              </a:rPr>
              <a:t>Studied about the types of RAM's present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2179800" y="1440000"/>
            <a:ext cx="4587480" cy="54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3200">
                <a:solidFill>
                  <a:srgbClr val="000000"/>
                </a:solidFill>
                <a:latin typeface="Arial"/>
                <a:ea typeface="DejaVu Sans"/>
              </a:rPr>
              <a:t>Contribution for March</a:t>
            </a:r>
            <a:endParaRPr/>
          </a:p>
        </p:txBody>
      </p:sp>
      <p:sp>
        <p:nvSpPr>
          <p:cNvPr id="78" name="CustomShape 3"/>
          <p:cNvSpPr/>
          <p:nvPr/>
        </p:nvSpPr>
        <p:spPr>
          <a:xfrm>
            <a:off x="310320" y="1870200"/>
            <a:ext cx="2136960" cy="50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>
                <a:latin typeface="Arial"/>
              </a:rPr>
              <a:t>TASK DONE :</a:t>
            </a:r>
            <a:endParaRPr/>
          </a:p>
        </p:txBody>
      </p:sp>
      <p:sp>
        <p:nvSpPr>
          <p:cNvPr id="79" name="CustomShape 4"/>
          <p:cNvSpPr/>
          <p:nvPr/>
        </p:nvSpPr>
        <p:spPr>
          <a:xfrm>
            <a:off x="640080" y="5112000"/>
            <a:ext cx="2743200" cy="433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>
                <a:solidFill>
                  <a:srgbClr val="000000"/>
                </a:solidFill>
                <a:latin typeface="Arial"/>
                <a:ea typeface="DejaVu Sans"/>
              </a:rPr>
              <a:t>CURRENT TASK :</a:t>
            </a:r>
            <a:endParaRPr/>
          </a:p>
        </p:txBody>
      </p:sp>
      <p:sp>
        <p:nvSpPr>
          <p:cNvPr id="80" name="CustomShape 5"/>
          <p:cNvSpPr/>
          <p:nvPr/>
        </p:nvSpPr>
        <p:spPr>
          <a:xfrm>
            <a:off x="720000" y="5760000"/>
            <a:ext cx="4357440" cy="662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Arial"/>
                <a:ea typeface="DejaVu Sans"/>
              </a:rPr>
              <a:t>Creating panic in raspberrypi driver.   </a:t>
            </a:r>
            <a:endParaRPr/>
          </a:p>
        </p:txBody>
      </p:sp>
      <p:sp>
        <p:nvSpPr>
          <p:cNvPr id="81" name="CustomShape 6"/>
          <p:cNvSpPr/>
          <p:nvPr/>
        </p:nvSpPr>
        <p:spPr>
          <a:xfrm>
            <a:off x="5904000" y="4896000"/>
            <a:ext cx="2591640" cy="1223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3c3d"/>
                </a:solidFill>
                <a:latin typeface="Arial"/>
                <a:ea typeface="DejaVu Sans"/>
              </a:rPr>
              <a:t>     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3c3d"/>
                </a:solidFill>
                <a:latin typeface="Arial"/>
                <a:ea typeface="DejaVu Sans"/>
              </a:rPr>
              <a:t>Presented By </a:t>
            </a:r>
            <a:endParaRPr/>
          </a:p>
        </p:txBody>
      </p:sp>
      <p:sp>
        <p:nvSpPr>
          <p:cNvPr id="82" name="CustomShape 7"/>
          <p:cNvSpPr/>
          <p:nvPr/>
        </p:nvSpPr>
        <p:spPr>
          <a:xfrm>
            <a:off x="5688000" y="5400000"/>
            <a:ext cx="2995200" cy="3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680059"/>
                </a:solidFill>
                <a:latin typeface="Arial"/>
                <a:ea typeface="DejaVu Sans"/>
              </a:rPr>
              <a:t>Vijay Dhoki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936000"/>
            <a:ext cx="8855280" cy="4823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81800" y="2549520"/>
            <a:ext cx="8848440" cy="2668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IN" sz="2000">
                <a:solidFill>
                  <a:srgbClr val="000000"/>
                </a:solidFill>
                <a:latin typeface="Arial"/>
                <a:ea typeface="DejaVu Sans"/>
              </a:rPr>
              <a:t>Builded Qualcomm msm8905 code and flashed it into device using QFIL      Tool.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en-IN" sz="2000">
                <a:solidFill>
                  <a:srgbClr val="000000"/>
                </a:solidFill>
                <a:latin typeface="Arial"/>
                <a:ea typeface="DejaVu Sans"/>
              </a:rPr>
              <a:t>Collected device logs using adb commands.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en-IN" sz="2000">
                <a:solidFill>
                  <a:srgbClr val="000000"/>
                </a:solidFill>
                <a:latin typeface="Arial"/>
                <a:ea typeface="DejaVu Sans"/>
              </a:rPr>
              <a:t>Worked on Device drivers Concepts.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en-IN" sz="2000">
                <a:solidFill>
                  <a:srgbClr val="000000"/>
                </a:solidFill>
                <a:latin typeface="Arial"/>
                <a:ea typeface="DejaVu Sans"/>
              </a:rPr>
              <a:t>Studied about the device tree.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2179800" y="1440000"/>
            <a:ext cx="4587480" cy="54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3200">
                <a:solidFill>
                  <a:srgbClr val="000000"/>
                </a:solidFill>
                <a:latin typeface="Arial"/>
                <a:ea typeface="DejaVu Sans"/>
              </a:rPr>
              <a:t>Contribution for March</a:t>
            </a:r>
            <a:endParaRPr/>
          </a:p>
        </p:txBody>
      </p:sp>
      <p:sp>
        <p:nvSpPr>
          <p:cNvPr id="86" name="CustomShape 3"/>
          <p:cNvSpPr/>
          <p:nvPr/>
        </p:nvSpPr>
        <p:spPr>
          <a:xfrm>
            <a:off x="310320" y="1870200"/>
            <a:ext cx="2136960" cy="50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>
                <a:latin typeface="Arial"/>
              </a:rPr>
              <a:t>TASK DONE :</a:t>
            </a:r>
            <a:endParaRPr/>
          </a:p>
        </p:txBody>
      </p:sp>
      <p:sp>
        <p:nvSpPr>
          <p:cNvPr id="87" name="CustomShape 4"/>
          <p:cNvSpPr/>
          <p:nvPr/>
        </p:nvSpPr>
        <p:spPr>
          <a:xfrm>
            <a:off x="640080" y="5112000"/>
            <a:ext cx="2743200" cy="433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>
                <a:solidFill>
                  <a:srgbClr val="000000"/>
                </a:solidFill>
                <a:latin typeface="Arial"/>
                <a:ea typeface="DejaVu Sans"/>
              </a:rPr>
              <a:t>CURRENT TASK :</a:t>
            </a:r>
            <a:endParaRPr/>
          </a:p>
        </p:txBody>
      </p:sp>
      <p:sp>
        <p:nvSpPr>
          <p:cNvPr id="88" name="CustomShape 5"/>
          <p:cNvSpPr/>
          <p:nvPr/>
        </p:nvSpPr>
        <p:spPr>
          <a:xfrm>
            <a:off x="360000" y="5760000"/>
            <a:ext cx="4717440" cy="37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Arial"/>
                <a:ea typeface="DejaVu Sans"/>
              </a:rPr>
              <a:t>Creating panic in raspberrypi driver.   </a:t>
            </a:r>
            <a:endParaRPr/>
          </a:p>
        </p:txBody>
      </p:sp>
      <p:sp>
        <p:nvSpPr>
          <p:cNvPr id="89" name="CustomShape 6"/>
          <p:cNvSpPr/>
          <p:nvPr/>
        </p:nvSpPr>
        <p:spPr>
          <a:xfrm>
            <a:off x="5904000" y="4896000"/>
            <a:ext cx="2591640" cy="1223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3c3d"/>
                </a:solidFill>
                <a:latin typeface="Arial"/>
                <a:ea typeface="DejaVu Sans"/>
              </a:rPr>
              <a:t>     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3c3d"/>
                </a:solidFill>
                <a:latin typeface="Arial"/>
                <a:ea typeface="DejaVu Sans"/>
              </a:rPr>
              <a:t>Presented By </a:t>
            </a:r>
            <a:endParaRPr/>
          </a:p>
        </p:txBody>
      </p:sp>
      <p:sp>
        <p:nvSpPr>
          <p:cNvPr id="90" name="CustomShape 7"/>
          <p:cNvSpPr/>
          <p:nvPr/>
        </p:nvSpPr>
        <p:spPr>
          <a:xfrm>
            <a:off x="5688000" y="5400000"/>
            <a:ext cx="2995200" cy="3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680059"/>
                </a:solidFill>
                <a:latin typeface="Arial"/>
                <a:ea typeface="DejaVu Sans"/>
              </a:rPr>
              <a:t>MOUNIKA GOPAGANI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4200" y="864000"/>
            <a:ext cx="9143640" cy="590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76000" y="1080000"/>
            <a:ext cx="6262920" cy="57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1944000" y="1080000"/>
            <a:ext cx="4600080" cy="49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600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endParaRPr/>
          </a:p>
        </p:txBody>
      </p:sp>
      <p:sp>
        <p:nvSpPr>
          <p:cNvPr id="94" name="CustomShape 3"/>
          <p:cNvSpPr/>
          <p:nvPr/>
        </p:nvSpPr>
        <p:spPr>
          <a:xfrm>
            <a:off x="8784000" y="6430320"/>
            <a:ext cx="573840" cy="341640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CustomShape 4"/>
          <p:cNvSpPr/>
          <p:nvPr/>
        </p:nvSpPr>
        <p:spPr>
          <a:xfrm>
            <a:off x="938520" y="1772640"/>
            <a:ext cx="7124760" cy="3805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IN" sz="2400">
                <a:latin typeface="Arial"/>
              </a:rPr>
              <a:t>TASK DONE 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 sz="2000">
                <a:solidFill>
                  <a:srgbClr val="000000"/>
                </a:solidFill>
                <a:latin typeface="Arial"/>
                <a:ea typeface="DejaVu Sans"/>
              </a:rPr>
              <a:t>Builded Qualcomm msm8905 code and flashed it into device using QFIL Tool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 sz="2000">
                <a:solidFill>
                  <a:srgbClr val="000000"/>
                </a:solidFill>
                <a:latin typeface="Arial"/>
                <a:ea typeface="DejaVu Sans"/>
              </a:rPr>
              <a:t>Collected device logs using adb commands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IN" sz="2000">
                <a:solidFill>
                  <a:srgbClr val="000000"/>
                </a:solidFill>
                <a:latin typeface="Arial"/>
                <a:ea typeface="DejaVu Sans"/>
              </a:rPr>
              <a:t>Worked on Device drivers Concepts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IN" sz="2000">
                <a:solidFill>
                  <a:srgbClr val="000000"/>
                </a:solidFill>
                <a:latin typeface="Arial"/>
                <a:ea typeface="DejaVu Sans"/>
              </a:rPr>
              <a:t>Studied about differnt types of ARM Exceptions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b="1" lang="en-IN" sz="2400">
                <a:solidFill>
                  <a:srgbClr val="000000"/>
                </a:solidFill>
                <a:latin typeface="Arial"/>
                <a:ea typeface="DejaVu Sans"/>
              </a:rPr>
              <a:t>CURRENT TASK 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 sz="2000">
                <a:solidFill>
                  <a:srgbClr val="000000"/>
                </a:solidFill>
                <a:latin typeface="Arial"/>
                <a:ea typeface="DejaVu Sans"/>
              </a:rPr>
              <a:t>Creating panic in raspberrypi driver   </a:t>
            </a:r>
            <a:endParaRPr/>
          </a:p>
        </p:txBody>
      </p:sp>
      <p:sp>
        <p:nvSpPr>
          <p:cNvPr id="96" name="CustomShape 5"/>
          <p:cNvSpPr/>
          <p:nvPr/>
        </p:nvSpPr>
        <p:spPr>
          <a:xfrm>
            <a:off x="457200" y="273600"/>
            <a:ext cx="8225280" cy="1140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/>
          </a:p>
          <a:p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en-IN" sz="3200">
                <a:solidFill>
                  <a:srgbClr val="000000"/>
                </a:solidFill>
                <a:latin typeface="Arial"/>
                <a:ea typeface="DejaVu Sans"/>
              </a:rPr>
              <a:t>Contribution for March</a:t>
            </a:r>
            <a:endParaRPr/>
          </a:p>
        </p:txBody>
      </p:sp>
      <p:sp>
        <p:nvSpPr>
          <p:cNvPr id="97" name="CustomShape 6"/>
          <p:cNvSpPr/>
          <p:nvPr/>
        </p:nvSpPr>
        <p:spPr>
          <a:xfrm>
            <a:off x="6120000" y="5760000"/>
            <a:ext cx="2877840" cy="60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3c3d"/>
                </a:solidFill>
                <a:latin typeface="Arial"/>
                <a:ea typeface="DejaVu Sans"/>
              </a:rPr>
              <a:t>      </a:t>
            </a:r>
            <a:r>
              <a:rPr lang="en-IN">
                <a:solidFill>
                  <a:srgbClr val="003c3d"/>
                </a:solidFill>
                <a:latin typeface="Arial"/>
                <a:ea typeface="DejaVu Sans"/>
              </a:rPr>
              <a:t>Presented By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680059"/>
                </a:solidFill>
                <a:latin typeface="Arial"/>
                <a:ea typeface="DejaVu Sans"/>
              </a:rPr>
              <a:t>C.KEERTHI KUMARI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4200" y="861480"/>
            <a:ext cx="9142560" cy="5184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81800" y="2549520"/>
            <a:ext cx="8848440" cy="2668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IN" sz="2000">
                <a:solidFill>
                  <a:srgbClr val="000000"/>
                </a:solidFill>
                <a:latin typeface="Arial"/>
                <a:ea typeface="DejaVu Sans"/>
              </a:rPr>
              <a:t>Builded Qualcomm msm8905 code and flashed it into device using QFIL      Tool.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en-IN" sz="2000">
                <a:solidFill>
                  <a:srgbClr val="000000"/>
                </a:solidFill>
                <a:latin typeface="Arial"/>
                <a:ea typeface="DejaVu Sans"/>
              </a:rPr>
              <a:t>Collected device logs using adb commands.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en-IN" sz="2000">
                <a:solidFill>
                  <a:srgbClr val="000000"/>
                </a:solidFill>
                <a:latin typeface="Arial"/>
                <a:ea typeface="DejaVu Sans"/>
              </a:rPr>
              <a:t>Worked on Device drivers Concepts.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en-IN" sz="2000">
                <a:solidFill>
                  <a:srgbClr val="000000"/>
                </a:solidFill>
                <a:latin typeface="Arial"/>
                <a:ea typeface="DejaVu Sans"/>
              </a:rPr>
              <a:t>Studied about the boot flow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0" name="CustomShape 2"/>
          <p:cNvSpPr/>
          <p:nvPr/>
        </p:nvSpPr>
        <p:spPr>
          <a:xfrm>
            <a:off x="2179800" y="1440000"/>
            <a:ext cx="4587480" cy="54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3200">
                <a:solidFill>
                  <a:srgbClr val="ff3333"/>
                </a:solidFill>
                <a:latin typeface="Arial"/>
                <a:ea typeface="DejaVu Sans"/>
              </a:rPr>
              <a:t>Contribution for March</a:t>
            </a:r>
            <a:endParaRPr/>
          </a:p>
        </p:txBody>
      </p:sp>
      <p:sp>
        <p:nvSpPr>
          <p:cNvPr id="101" name="CustomShape 3"/>
          <p:cNvSpPr/>
          <p:nvPr/>
        </p:nvSpPr>
        <p:spPr>
          <a:xfrm>
            <a:off x="310320" y="1870200"/>
            <a:ext cx="2136960" cy="50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>
                <a:solidFill>
                  <a:srgbClr val="3333ff"/>
                </a:solidFill>
                <a:latin typeface="Arial"/>
              </a:rPr>
              <a:t>TASK DONE :</a:t>
            </a:r>
            <a:endParaRPr/>
          </a:p>
        </p:txBody>
      </p:sp>
      <p:sp>
        <p:nvSpPr>
          <p:cNvPr id="102" name="CustomShape 4"/>
          <p:cNvSpPr/>
          <p:nvPr/>
        </p:nvSpPr>
        <p:spPr>
          <a:xfrm>
            <a:off x="640080" y="5112000"/>
            <a:ext cx="2743200" cy="433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>
                <a:solidFill>
                  <a:srgbClr val="3333ff"/>
                </a:solidFill>
                <a:latin typeface="Arial"/>
                <a:ea typeface="DejaVu Sans"/>
              </a:rPr>
              <a:t>CURRENT TASK :</a:t>
            </a:r>
            <a:endParaRPr/>
          </a:p>
        </p:txBody>
      </p:sp>
      <p:sp>
        <p:nvSpPr>
          <p:cNvPr id="103" name="CustomShape 5"/>
          <p:cNvSpPr/>
          <p:nvPr/>
        </p:nvSpPr>
        <p:spPr>
          <a:xfrm>
            <a:off x="360000" y="5760000"/>
            <a:ext cx="4717440" cy="37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Arial"/>
                <a:ea typeface="DejaVu Sans"/>
              </a:rPr>
              <a:t>Creating panic in raspberrypi driver.   </a:t>
            </a:r>
            <a:endParaRPr/>
          </a:p>
        </p:txBody>
      </p:sp>
      <p:sp>
        <p:nvSpPr>
          <p:cNvPr id="104" name="CustomShape 6"/>
          <p:cNvSpPr/>
          <p:nvPr/>
        </p:nvSpPr>
        <p:spPr>
          <a:xfrm>
            <a:off x="5904000" y="4896000"/>
            <a:ext cx="2591640" cy="1223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3c3d"/>
                </a:solidFill>
                <a:latin typeface="Arial"/>
                <a:ea typeface="DejaVu Sans"/>
              </a:rPr>
              <a:t>     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ff3333"/>
                </a:solidFill>
                <a:latin typeface="Arial"/>
                <a:ea typeface="DejaVu Sans"/>
              </a:rPr>
              <a:t>Presented By</a:t>
            </a:r>
            <a:r>
              <a:rPr lang="en-IN">
                <a:solidFill>
                  <a:srgbClr val="003c3d"/>
                </a:solidFill>
                <a:latin typeface="Arial"/>
                <a:ea typeface="DejaVu Sans"/>
              </a:rPr>
              <a:t> </a:t>
            </a:r>
            <a:endParaRPr/>
          </a:p>
        </p:txBody>
      </p:sp>
      <p:sp>
        <p:nvSpPr>
          <p:cNvPr id="105" name="CustomShape 7"/>
          <p:cNvSpPr/>
          <p:nvPr/>
        </p:nvSpPr>
        <p:spPr>
          <a:xfrm>
            <a:off x="5688000" y="5400000"/>
            <a:ext cx="2995200" cy="3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3333ff"/>
                </a:solidFill>
                <a:latin typeface="Arial"/>
                <a:ea typeface="DejaVu Sans"/>
              </a:rPr>
              <a:t>CHAITHANYA MEKALA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72000" y="801000"/>
            <a:ext cx="5616000" cy="635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