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9.xml.rels" ContentType="application/vnd.openxmlformats-package.relationships+xml"/>
  <Override PartName="/ppt/notesSlides/_rels/notesSlide23.xml.rels" ContentType="application/vnd.openxmlformats-package.relationships+xml"/>
  <Override PartName="/ppt/notesSlides/notesSlide39.xml" ContentType="application/vnd.openxmlformats-officedocument.presentationml.notesSlide+xml"/>
  <Override PartName="/ppt/notesSlides/notesSlide23.xml" ContentType="application/vnd.openxmlformats-officedocument.presentationml.notes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5800" y="4343400"/>
            <a:ext cx="5486040" cy="4114440"/>
          </a:xfrm>
          <a:prstGeom prst="rect">
            <a:avLst/>
          </a:prstGeom>
        </p:spPr>
        <p:txBody>
          <a:bodyPr lIns="0" rIns="0" tIns="0" bIns="0"/>
          <a:p>
            <a:r>
              <a:rPr lang="en-IN" sz="2000">
                <a:latin typeface="Arial"/>
              </a:rPr>
              <a:t>Click to edit the notes format</a:t>
            </a:r>
            <a:endParaRPr/>
          </a:p>
        </p:txBody>
      </p:sp>
      <p:sp>
        <p:nvSpPr>
          <p:cNvPr id="119" name="PlaceHolder 2"/>
          <p:cNvSpPr>
            <a:spLocks noGrp="1"/>
          </p:cNvSpPr>
          <p:nvPr>
            <p:ph type="hdr"/>
          </p:nvPr>
        </p:nvSpPr>
        <p:spPr>
          <a:xfrm>
            <a:off x="0" y="0"/>
            <a:ext cx="2975760" cy="456840"/>
          </a:xfrm>
          <a:prstGeom prst="rect">
            <a:avLst/>
          </a:prstGeom>
        </p:spPr>
        <p:txBody>
          <a:bodyPr lIns="0" rIns="0" tIns="0" bIns="0"/>
          <a:p>
            <a:r>
              <a:rPr lang="en-IN" sz="1400">
                <a:latin typeface="Times New Roman"/>
              </a:rPr>
              <a:t>&lt;header&gt;</a:t>
            </a:r>
            <a:endParaRPr/>
          </a:p>
        </p:txBody>
      </p:sp>
      <p:sp>
        <p:nvSpPr>
          <p:cNvPr id="120" name="PlaceHolder 3"/>
          <p:cNvSpPr>
            <a:spLocks noGrp="1"/>
          </p:cNvSpPr>
          <p:nvPr>
            <p:ph type="dt"/>
          </p:nvPr>
        </p:nvSpPr>
        <p:spPr>
          <a:xfrm>
            <a:off x="3881880" y="0"/>
            <a:ext cx="2975760" cy="456840"/>
          </a:xfrm>
          <a:prstGeom prst="rect">
            <a:avLst/>
          </a:prstGeom>
        </p:spPr>
        <p:txBody>
          <a:bodyPr lIns="0" rIns="0" tIns="0" bIns="0"/>
          <a:p>
            <a:pPr algn="r"/>
            <a:r>
              <a:rPr lang="en-IN" sz="1400">
                <a:latin typeface="Times New Roman"/>
              </a:rPr>
              <a:t>&lt;date/time&gt;</a:t>
            </a:r>
            <a:endParaRPr/>
          </a:p>
        </p:txBody>
      </p:sp>
      <p:sp>
        <p:nvSpPr>
          <p:cNvPr id="121" name="PlaceHolder 4"/>
          <p:cNvSpPr>
            <a:spLocks noGrp="1"/>
          </p:cNvSpPr>
          <p:nvPr>
            <p:ph type="ftr"/>
          </p:nvPr>
        </p:nvSpPr>
        <p:spPr>
          <a:xfrm>
            <a:off x="0" y="8686800"/>
            <a:ext cx="2975760" cy="456840"/>
          </a:xfrm>
          <a:prstGeom prst="rect">
            <a:avLst/>
          </a:prstGeom>
        </p:spPr>
        <p:txBody>
          <a:bodyPr lIns="0" rIns="0" tIns="0" bIns="0" anchor="b"/>
          <a:p>
            <a:r>
              <a:rPr lang="en-IN" sz="1400">
                <a:latin typeface="Times New Roman"/>
              </a:rPr>
              <a:t>&lt;footer&gt;</a:t>
            </a:r>
            <a:endParaRPr/>
          </a:p>
        </p:txBody>
      </p:sp>
      <p:sp>
        <p:nvSpPr>
          <p:cNvPr id="122" name="PlaceHolder 5"/>
          <p:cNvSpPr>
            <a:spLocks noGrp="1"/>
          </p:cNvSpPr>
          <p:nvPr>
            <p:ph type="sldNum"/>
          </p:nvPr>
        </p:nvSpPr>
        <p:spPr>
          <a:xfrm>
            <a:off x="3881880" y="8686800"/>
            <a:ext cx="2975760" cy="456840"/>
          </a:xfrm>
          <a:prstGeom prst="rect">
            <a:avLst/>
          </a:prstGeom>
        </p:spPr>
        <p:txBody>
          <a:bodyPr lIns="0" rIns="0" tIns="0" bIns="0" anchor="b"/>
          <a:p>
            <a:pPr algn="r"/>
            <a:fld id="{99C10129-7DA0-40D6-8409-03878E7C7BA0}"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6"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i="1" lang="en-IN" sz="1000">
                <a:latin typeface="Arial"/>
              </a:rPr>
              <a:t>Submit Type</a:t>
            </a:r>
            <a:r>
              <a:rPr lang="en-IN" sz="1000">
                <a:latin typeface="Arial"/>
              </a:rPr>
              <a:t> and </a:t>
            </a:r>
            <a:r>
              <a:rPr i="1" lang="en-IN" sz="1000">
                <a:latin typeface="Arial"/>
              </a:rPr>
              <a:t>Submit Strategy</a:t>
            </a:r>
            <a:r>
              <a:rPr lang="en-IN" sz="1000">
                <a:latin typeface="Arial"/>
              </a:rPr>
              <a:t> are used synonymously. </a:t>
            </a:r>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7"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lang="en-IN" sz="1000">
                <a:latin typeface="Arial"/>
              </a:rPr>
              <a:t>After deletion of a change the corresponding commits still exist, but they are no longer accessible and will be removed on the next garbage collection run.</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32"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33"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35"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36"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37"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38"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0"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41"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42" name="" descr=""/>
          <p:cNvPicPr/>
          <p:nvPr/>
        </p:nvPicPr>
        <p:blipFill>
          <a:blip r:embed="rId2"/>
          <a:stretch>
            <a:fillRect/>
          </a:stretch>
        </p:blipFill>
        <p:spPr>
          <a:xfrm>
            <a:off x="2430720" y="1152000"/>
            <a:ext cx="4281480" cy="3416040"/>
          </a:xfrm>
          <a:prstGeom prst="rect">
            <a:avLst/>
          </a:prstGeom>
          <a:ln>
            <a:noFill/>
          </a:ln>
        </p:spPr>
      </p:pic>
      <p:pic>
        <p:nvPicPr>
          <p:cNvPr id="43"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8"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0"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2"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7"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58"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59"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1"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1"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62"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3"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7"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9"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70"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72"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73"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74"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75"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77"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78"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79" name="" descr=""/>
          <p:cNvPicPr/>
          <p:nvPr/>
        </p:nvPicPr>
        <p:blipFill>
          <a:blip r:embed="rId2"/>
          <a:stretch>
            <a:fillRect/>
          </a:stretch>
        </p:blipFill>
        <p:spPr>
          <a:xfrm>
            <a:off x="2430720" y="1152000"/>
            <a:ext cx="4281480" cy="3416040"/>
          </a:xfrm>
          <a:prstGeom prst="rect">
            <a:avLst/>
          </a:prstGeom>
          <a:ln>
            <a:noFill/>
          </a:ln>
        </p:spPr>
      </p:pic>
      <p:pic>
        <p:nvPicPr>
          <p:cNvPr id="80"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85"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87"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89"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90"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3"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94"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95"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96"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98"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9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100"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02"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103"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104"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06"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107"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09"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110"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111"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112"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14"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115"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116" name="" descr=""/>
          <p:cNvPicPr/>
          <p:nvPr/>
        </p:nvPicPr>
        <p:blipFill>
          <a:blip r:embed="rId2"/>
          <a:stretch>
            <a:fillRect/>
          </a:stretch>
        </p:blipFill>
        <p:spPr>
          <a:xfrm>
            <a:off x="2430720" y="1152000"/>
            <a:ext cx="4281480" cy="3416040"/>
          </a:xfrm>
          <a:prstGeom prst="rect">
            <a:avLst/>
          </a:prstGeom>
          <a:ln>
            <a:noFill/>
          </a:ln>
        </p:spPr>
      </p:pic>
      <p:pic>
        <p:nvPicPr>
          <p:cNvPr id="117"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5"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16"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0"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1"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22"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4"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25"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26"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30"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a:off x="228600" y="274680"/>
            <a:ext cx="1817280" cy="258480"/>
          </a:xfrm>
          <a:prstGeom prst="rect">
            <a:avLst/>
          </a:prstGeom>
          <a:noFill/>
          <a:ln>
            <a:noFill/>
          </a:ln>
        </p:spPr>
        <p:txBody>
          <a:bodyPr tIns="91440" bIns="91440"/>
          <a:p>
            <a:pPr>
              <a:lnSpc>
                <a:spcPct val="100000"/>
              </a:lnSpc>
            </a:pPr>
            <a:r>
              <a:rPr lang="en-IN" sz="700">
                <a:solidFill>
                  <a:srgbClr val="b7b7b7"/>
                </a:solidFill>
                <a:latin typeface="Roboto"/>
                <a:ea typeface="Roboto"/>
              </a:rPr>
              <a:t>Gerrit Code Review</a:t>
            </a:r>
            <a:endParaRPr/>
          </a:p>
        </p:txBody>
      </p:sp>
      <p:sp>
        <p:nvSpPr>
          <p:cNvPr id="1" name="CustomShape 2"/>
          <p:cNvSpPr/>
          <p:nvPr/>
        </p:nvSpPr>
        <p:spPr>
          <a:xfrm>
            <a:off x="0" y="0"/>
            <a:ext cx="9143280" cy="5142960"/>
          </a:xfrm>
          <a:prstGeom prst="rect">
            <a:avLst/>
          </a:prstGeom>
          <a:solidFill>
            <a:srgbClr val="4285f4"/>
          </a:solidFill>
          <a:ln>
            <a:noFill/>
          </a:ln>
        </p:spPr>
      </p:sp>
      <p:sp>
        <p:nvSpPr>
          <p:cNvPr id="2" name="CustomShape 3"/>
          <p:cNvSpPr/>
          <p:nvPr/>
        </p:nvSpPr>
        <p:spPr>
          <a:xfrm>
            <a:off x="6540120" y="4590720"/>
            <a:ext cx="1313280" cy="353160"/>
          </a:xfrm>
          <a:prstGeom prst="rect">
            <a:avLst/>
          </a:prstGeom>
          <a:noFill/>
          <a:ln>
            <a:noFill/>
          </a:ln>
        </p:spPr>
      </p:sp>
      <p:sp>
        <p:nvSpPr>
          <p:cNvPr id="3" name="CustomShape 4"/>
          <p:cNvSpPr/>
          <p:nvPr/>
        </p:nvSpPr>
        <p:spPr>
          <a:xfrm>
            <a:off x="6514200" y="4659120"/>
            <a:ext cx="360" cy="216360"/>
          </a:xfrm>
          <a:prstGeom prst="rect">
            <a:avLst/>
          </a:prstGeom>
          <a:noFill/>
          <a:ln w="9360">
            <a:solidFill>
              <a:srgbClr val="acc9fa"/>
            </a:solidFill>
            <a:round/>
          </a:ln>
        </p:spPr>
      </p:sp>
      <p:sp>
        <p:nvSpPr>
          <p:cNvPr id="4" name="CustomShape 5"/>
          <p:cNvSpPr/>
          <p:nvPr/>
        </p:nvSpPr>
        <p:spPr>
          <a:xfrm flipH="1">
            <a:off x="8146800" y="4247280"/>
            <a:ext cx="995040" cy="895320"/>
          </a:xfrm>
          <a:prstGeom prst="round1Rect">
            <a:avLst>
              <a:gd name="adj" fmla="val 10286"/>
            </a:avLst>
          </a:prstGeom>
          <a:solidFill>
            <a:srgbClr val="acc9fa"/>
          </a:solidFill>
          <a:ln>
            <a:noFill/>
          </a:ln>
        </p:spPr>
      </p:sp>
      <p:sp>
        <p:nvSpPr>
          <p:cNvPr id="5" name="CustomShape 6"/>
          <p:cNvSpPr/>
          <p:nvPr/>
        </p:nvSpPr>
        <p:spPr>
          <a:xfrm flipH="1">
            <a:off x="8146800" y="4247280"/>
            <a:ext cx="995040" cy="895320"/>
          </a:xfrm>
          <a:prstGeom prst="rtTriangle">
            <a:avLst/>
          </a:prstGeom>
          <a:solidFill>
            <a:srgbClr val="ffffff"/>
          </a:solidFill>
          <a:ln>
            <a:noFill/>
          </a:ln>
        </p:spPr>
      </p:sp>
      <p:sp>
        <p:nvSpPr>
          <p:cNvPr id="6" name="CustomShape 7"/>
          <p:cNvSpPr/>
          <p:nvPr/>
        </p:nvSpPr>
        <p:spPr>
          <a:xfrm>
            <a:off x="6514200" y="4590720"/>
            <a:ext cx="1633320" cy="353160"/>
          </a:xfrm>
          <a:prstGeom prst="rect">
            <a:avLst/>
          </a:prstGeom>
          <a:noFill/>
          <a:ln>
            <a:noFill/>
          </a:ln>
        </p:spPr>
        <p:txBody>
          <a:bodyPr tIns="91440" bIns="91440" anchor="ctr"/>
          <a:p>
            <a:pPr>
              <a:lnSpc>
                <a:spcPct val="100000"/>
              </a:lnSpc>
            </a:pPr>
            <a:r>
              <a:rPr lang="en-IN" sz="1100">
                <a:solidFill>
                  <a:srgbClr val="ffffff"/>
                </a:solidFill>
                <a:latin typeface="Roboto"/>
                <a:ea typeface="Roboto"/>
              </a:rPr>
              <a:t>Gerrit Code Review</a:t>
            </a:r>
            <a:endParaRPr/>
          </a:p>
        </p:txBody>
      </p:sp>
      <p:pic>
        <p:nvPicPr>
          <p:cNvPr id="7" name="Google Shape;59;p13" descr=""/>
          <p:cNvPicPr/>
          <p:nvPr/>
        </p:nvPicPr>
        <p:blipFill>
          <a:blip r:embed="rId2"/>
          <a:stretch>
            <a:fillRect/>
          </a:stretch>
        </p:blipFill>
        <p:spPr>
          <a:xfrm>
            <a:off x="5773680" y="4675320"/>
            <a:ext cx="573480" cy="184320"/>
          </a:xfrm>
          <a:prstGeom prst="rect">
            <a:avLst/>
          </a:prstGeom>
          <a:ln>
            <a:noFill/>
          </a:ln>
        </p:spPr>
      </p:pic>
      <p:sp>
        <p:nvSpPr>
          <p:cNvPr id="8" name="PlaceHolder 8"/>
          <p:cNvSpPr>
            <a:spLocks noGrp="1"/>
          </p:cNvSpPr>
          <p:nvPr>
            <p:ph type="title"/>
          </p:nvPr>
        </p:nvSpPr>
        <p:spPr>
          <a:xfrm>
            <a:off x="311760" y="444960"/>
            <a:ext cx="8519760" cy="572040"/>
          </a:xfrm>
          <a:prstGeom prst="rect">
            <a:avLst/>
          </a:prstGeom>
        </p:spPr>
        <p:txBody>
          <a:bodyPr lIns="0" rIns="0" tIns="0" bIns="0" anchor="ctr"/>
          <a:p>
            <a:r>
              <a:rPr lang="en-IN">
                <a:latin typeface="Arial"/>
              </a:rPr>
              <a:t>Click to edit the title text format</a:t>
            </a:r>
            <a:endParaRPr/>
          </a:p>
        </p:txBody>
      </p:sp>
      <p:sp>
        <p:nvSpPr>
          <p:cNvPr id="9" name="PlaceHolder 9"/>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tIns="91440" bIns="91440"/>
          <a:p>
            <a:r>
              <a:rPr lang="en-IN" sz="2800">
                <a:latin typeface="Arial"/>
              </a:rPr>
              <a:t>Click to edit the title text format</a:t>
            </a:r>
            <a:endParaRPr/>
          </a:p>
        </p:txBody>
      </p:sp>
      <p:sp>
        <p:nvSpPr>
          <p:cNvPr id="45" name="PlaceHolder 2"/>
          <p:cNvSpPr>
            <a:spLocks noGrp="1"/>
          </p:cNvSpPr>
          <p:nvPr>
            <p:ph type="body"/>
          </p:nvPr>
        </p:nvSpPr>
        <p:spPr>
          <a:xfrm>
            <a:off x="311760" y="1152360"/>
            <a:ext cx="8520120" cy="3416040"/>
          </a:xfrm>
          <a:prstGeom prst="rect">
            <a:avLst/>
          </a:prstGeom>
        </p:spPr>
        <p:txBody>
          <a:bodyPr tIns="91440" bIns="9144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6"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D44A35CF-52A7-47AE-AC3B-7DC9182A9C4B}" type="slidenum">
              <a:rPr lang="en-IN" sz="1000">
                <a:solidFill>
                  <a:srgbClr val="595959"/>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744480"/>
            <a:ext cx="8520120" cy="2052360"/>
          </a:xfrm>
          <a:prstGeom prst="rect">
            <a:avLst/>
          </a:prstGeom>
        </p:spPr>
        <p:txBody>
          <a:bodyPr tIns="91440" bIns="91440" anchor="b"/>
          <a:p>
            <a:r>
              <a:rPr lang="en-IN" sz="5200">
                <a:latin typeface="Arial"/>
              </a:rPr>
              <a:t>Click to edit the title text format</a:t>
            </a:r>
            <a:endParaRPr/>
          </a:p>
        </p:txBody>
      </p:sp>
      <p:sp>
        <p:nvSpPr>
          <p:cNvPr id="82"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547BC5A-D32F-4B5C-96B8-D9DA809AF5F8}" type="slidenum">
              <a:rPr lang="en-IN" sz="1000">
                <a:solidFill>
                  <a:srgbClr val="595959"/>
                </a:solidFill>
                <a:latin typeface="Arial"/>
                <a:ea typeface="Arial"/>
              </a:rPr>
              <a:t>&lt;number&gt;</a:t>
            </a:fld>
            <a:endParaRPr/>
          </a:p>
        </p:txBody>
      </p:sp>
      <p:sp>
        <p:nvSpPr>
          <p:cNvPr id="83"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311760" y="444960"/>
            <a:ext cx="8520120" cy="2654640"/>
          </a:xfrm>
          <a:prstGeom prst="rect">
            <a:avLst/>
          </a:prstGeom>
        </p:spPr>
        <p:txBody>
          <a:bodyPr lIns="0" rIns="0" tIns="0" bIns="0" anchor="ctr"/>
          <a:p>
            <a:pPr algn="ctr"/>
            <a:r>
              <a:rPr lang="en-IN" sz="3200">
                <a:latin typeface="Arial"/>
              </a:rPr>
              <a:t>Gerrit </a:t>
            </a:r>
            <a:endParaRPr/>
          </a:p>
          <a:p>
            <a:pPr algn="ctr"/>
            <a:r>
              <a:rPr lang="en-IN" sz="3200">
                <a:latin typeface="Arial"/>
              </a:rPr>
              <a:t>Workflow and concepts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0" y="0"/>
            <a:ext cx="9154080" cy="580320"/>
          </a:xfrm>
          <a:prstGeom prst="rect">
            <a:avLst/>
          </a:prstGeom>
          <a:solidFill>
            <a:srgbClr val="6d9eeb"/>
          </a:solidFill>
          <a:ln>
            <a:noFill/>
          </a:ln>
        </p:spPr>
      </p:sp>
      <p:sp>
        <p:nvSpPr>
          <p:cNvPr id="166"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1</a:t>
            </a:r>
            <a:r>
              <a:rPr lang="en-IN" sz="3000">
                <a:solidFill>
                  <a:srgbClr val="000000"/>
                </a:solidFill>
                <a:latin typeface="Arial"/>
                <a:ea typeface="Arial"/>
              </a:rPr>
              <a:t>
</a:t>
            </a:r>
            <a:endParaRPr/>
          </a:p>
        </p:txBody>
      </p:sp>
      <p:sp>
        <p:nvSpPr>
          <p:cNvPr id="167" name="CustomShape 3"/>
          <p:cNvSpPr/>
          <p:nvPr/>
        </p:nvSpPr>
        <p:spPr>
          <a:xfrm>
            <a:off x="6177600" y="582120"/>
            <a:ext cx="2967120" cy="4560840"/>
          </a:xfrm>
          <a:prstGeom prst="rect">
            <a:avLst/>
          </a:prstGeom>
          <a:solidFill>
            <a:srgbClr val="f3f3f3"/>
          </a:solidFill>
          <a:ln>
            <a:noFill/>
          </a:ln>
        </p:spPr>
      </p:sp>
      <p:sp>
        <p:nvSpPr>
          <p:cNvPr id="168" name="CustomShape 4"/>
          <p:cNvSpPr/>
          <p:nvPr/>
        </p:nvSpPr>
        <p:spPr>
          <a:xfrm>
            <a:off x="6177600" y="668160"/>
            <a:ext cx="2904120" cy="4344840"/>
          </a:xfrm>
          <a:prstGeom prst="rect">
            <a:avLst/>
          </a:prstGeom>
          <a:noFill/>
          <a:ln>
            <a:noFill/>
          </a:ln>
        </p:spPr>
        <p:txBody>
          <a:bodyPr tIns="91440" bIns="91440"/>
          <a:p>
            <a:pPr>
              <a:lnSpc>
                <a:spcPct val="115000"/>
              </a:lnSpc>
            </a:pPr>
            <a:r>
              <a:rPr lang="en-IN">
                <a:solidFill>
                  <a:srgbClr val="000000"/>
                </a:solidFill>
                <a:latin typeface="Arial"/>
                <a:ea typeface="Arial"/>
              </a:rPr>
              <a:t>Situation:</a:t>
            </a:r>
            <a:endParaRPr/>
          </a:p>
          <a:p>
            <a:pPr>
              <a:lnSpc>
                <a:spcPct val="115000"/>
              </a:lnSpc>
              <a:buFont typeface="Arial"/>
              <a:buChar char="■"/>
            </a:pPr>
            <a:r>
              <a:rPr lang="en-IN">
                <a:solidFill>
                  <a:srgbClr val="000000"/>
                </a:solidFill>
                <a:latin typeface="Arial"/>
                <a:ea typeface="Arial"/>
              </a:rPr>
              <a:t>The remote repository was cloned, a local </a:t>
            </a:r>
            <a:r>
              <a:rPr i="1" lang="en-IN">
                <a:solidFill>
                  <a:srgbClr val="000000"/>
                </a:solidFill>
                <a:latin typeface="Courier New"/>
                <a:ea typeface="Courier New"/>
              </a:rPr>
              <a:t>featureX</a:t>
            </a:r>
            <a:r>
              <a:rPr lang="en-IN">
                <a:solidFill>
                  <a:srgbClr val="000000"/>
                </a:solidFill>
                <a:latin typeface="Arial"/>
                <a:ea typeface="Arial"/>
              </a:rPr>
              <a:t> branch was created and in this branch a commit </a:t>
            </a:r>
            <a:r>
              <a:rPr b="1" i="1" lang="en-IN">
                <a:solidFill>
                  <a:srgbClr val="3d85c6"/>
                </a:solidFill>
                <a:latin typeface="Arial"/>
                <a:ea typeface="Arial"/>
              </a:rPr>
              <a:t>C</a:t>
            </a:r>
            <a:r>
              <a:rPr lang="en-IN">
                <a:solidFill>
                  <a:srgbClr val="000000"/>
                </a:solidFill>
                <a:latin typeface="Arial"/>
                <a:ea typeface="Arial"/>
              </a:rPr>
              <a:t> was created.</a:t>
            </a:r>
            <a:endParaRPr/>
          </a:p>
        </p:txBody>
      </p:sp>
      <p:sp>
        <p:nvSpPr>
          <p:cNvPr id="169" name="CustomShape 5"/>
          <p:cNvSpPr/>
          <p:nvPr/>
        </p:nvSpPr>
        <p:spPr>
          <a:xfrm>
            <a:off x="2835720" y="578880"/>
            <a:ext cx="31320" cy="4567320"/>
          </a:xfrm>
          <a:prstGeom prst="straightConnector1">
            <a:avLst/>
          </a:prstGeom>
          <a:noFill/>
          <a:ln w="9360">
            <a:solidFill>
              <a:srgbClr val="595959"/>
            </a:solidFill>
            <a:round/>
          </a:ln>
        </p:spPr>
      </p:sp>
      <p:sp>
        <p:nvSpPr>
          <p:cNvPr id="170" name="CustomShape 6"/>
          <p:cNvSpPr/>
          <p:nvPr/>
        </p:nvSpPr>
        <p:spPr>
          <a:xfrm>
            <a:off x="814680" y="25711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171" name="CustomShape 7"/>
          <p:cNvSpPr/>
          <p:nvPr/>
        </p:nvSpPr>
        <p:spPr>
          <a:xfrm>
            <a:off x="814680" y="30621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172" name="CustomShape 8"/>
          <p:cNvSpPr/>
          <p:nvPr/>
        </p:nvSpPr>
        <p:spPr>
          <a:xfrm rot="10800000">
            <a:off x="975960" y="2913840"/>
            <a:ext cx="360" cy="148320"/>
          </a:xfrm>
          <a:prstGeom prst="straightConnector1">
            <a:avLst/>
          </a:prstGeom>
          <a:noFill/>
          <a:ln w="28440">
            <a:solidFill>
              <a:srgbClr val="595959"/>
            </a:solidFill>
            <a:round/>
          </a:ln>
        </p:spPr>
      </p:sp>
      <p:sp>
        <p:nvSpPr>
          <p:cNvPr id="173" name="CustomShape 9"/>
          <p:cNvSpPr/>
          <p:nvPr/>
        </p:nvSpPr>
        <p:spPr>
          <a:xfrm>
            <a:off x="248400" y="208728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174" name="CustomShape 10"/>
          <p:cNvSpPr/>
          <p:nvPr/>
        </p:nvSpPr>
        <p:spPr>
          <a:xfrm>
            <a:off x="994320" y="2243520"/>
            <a:ext cx="346320" cy="5760"/>
          </a:xfrm>
          <a:prstGeom prst="straightConnector1">
            <a:avLst/>
          </a:prstGeom>
          <a:noFill/>
          <a:ln w="28440">
            <a:solidFill>
              <a:srgbClr val="595959"/>
            </a:solidFill>
            <a:round/>
            <a:tailEnd len="med" type="triangle" w="med"/>
          </a:ln>
        </p:spPr>
      </p:sp>
      <p:sp>
        <p:nvSpPr>
          <p:cNvPr id="175" name="CustomShape 11"/>
          <p:cNvSpPr/>
          <p:nvPr/>
        </p:nvSpPr>
        <p:spPr>
          <a:xfrm>
            <a:off x="1341000" y="20782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176" name="CustomShape 12"/>
          <p:cNvSpPr/>
          <p:nvPr/>
        </p:nvSpPr>
        <p:spPr>
          <a:xfrm flipH="1" rot="10800000">
            <a:off x="1090440" y="2421000"/>
            <a:ext cx="411480" cy="200520"/>
          </a:xfrm>
          <a:prstGeom prst="straightConnector1">
            <a:avLst/>
          </a:prstGeom>
          <a:noFill/>
          <a:ln w="28440">
            <a:solidFill>
              <a:srgbClr val="595959"/>
            </a:solidFill>
            <a:round/>
          </a:ln>
        </p:spPr>
      </p:sp>
      <p:sp>
        <p:nvSpPr>
          <p:cNvPr id="177" name="CustomShape 13"/>
          <p:cNvSpPr/>
          <p:nvPr/>
        </p:nvSpPr>
        <p:spPr>
          <a:xfrm>
            <a:off x="327600" y="149508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178" name="CustomShape 14"/>
          <p:cNvSpPr/>
          <p:nvPr/>
        </p:nvSpPr>
        <p:spPr>
          <a:xfrm>
            <a:off x="616320" y="1807920"/>
            <a:ext cx="360" cy="272160"/>
          </a:xfrm>
          <a:prstGeom prst="straightConnector1">
            <a:avLst/>
          </a:prstGeom>
          <a:noFill/>
          <a:ln w="28440">
            <a:solidFill>
              <a:srgbClr val="595959"/>
            </a:solidFill>
            <a:round/>
            <a:tailEnd len="med" type="triangle" w="med"/>
          </a:ln>
        </p:spPr>
      </p:sp>
      <p:sp>
        <p:nvSpPr>
          <p:cNvPr id="179" name="CustomShape 15"/>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180" name="CustomShape 16"/>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181" name="CustomShape 17"/>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
        <p:nvSpPr>
          <p:cNvPr id="182" name="CustomShape 18"/>
          <p:cNvSpPr/>
          <p:nvPr/>
        </p:nvSpPr>
        <p:spPr>
          <a:xfrm>
            <a:off x="2430360" y="3640320"/>
            <a:ext cx="1068120" cy="360"/>
          </a:xfrm>
          <a:prstGeom prst="straightConnector1">
            <a:avLst/>
          </a:prstGeom>
          <a:noFill/>
          <a:ln w="28440">
            <a:solidFill>
              <a:srgbClr val="a61c00"/>
            </a:solidFill>
            <a:round/>
            <a:tailEnd len="med" type="triangle" w="med"/>
          </a:ln>
        </p:spPr>
      </p:sp>
      <p:sp>
        <p:nvSpPr>
          <p:cNvPr id="183" name="CustomShape 19"/>
          <p:cNvSpPr/>
          <p:nvPr/>
        </p:nvSpPr>
        <p:spPr>
          <a:xfrm>
            <a:off x="4029840" y="25585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184" name="CustomShape 20"/>
          <p:cNvSpPr/>
          <p:nvPr/>
        </p:nvSpPr>
        <p:spPr>
          <a:xfrm>
            <a:off x="4029840" y="30495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185" name="CustomShape 21"/>
          <p:cNvSpPr/>
          <p:nvPr/>
        </p:nvSpPr>
        <p:spPr>
          <a:xfrm rot="10800000">
            <a:off x="4191120" y="2901240"/>
            <a:ext cx="360" cy="148320"/>
          </a:xfrm>
          <a:prstGeom prst="straightConnector1">
            <a:avLst/>
          </a:prstGeom>
          <a:noFill/>
          <a:ln w="28440">
            <a:solidFill>
              <a:srgbClr val="595959"/>
            </a:solidFill>
            <a:round/>
          </a:ln>
        </p:spPr>
      </p:sp>
      <p:sp>
        <p:nvSpPr>
          <p:cNvPr id="186" name="CustomShape 22"/>
          <p:cNvSpPr/>
          <p:nvPr/>
        </p:nvSpPr>
        <p:spPr>
          <a:xfrm>
            <a:off x="3165120" y="257472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187" name="CustomShape 23"/>
          <p:cNvSpPr/>
          <p:nvPr/>
        </p:nvSpPr>
        <p:spPr>
          <a:xfrm flipH="1" rot="10800000">
            <a:off x="3742920" y="2729160"/>
            <a:ext cx="277200" cy="2160"/>
          </a:xfrm>
          <a:prstGeom prst="straightConnector1">
            <a:avLst/>
          </a:prstGeom>
          <a:noFill/>
          <a:ln w="28440">
            <a:solidFill>
              <a:srgbClr val="595959"/>
            </a:solidFill>
            <a:round/>
            <a:tailEnd len="med" type="triangle" w="med"/>
          </a:ln>
        </p:spPr>
      </p:sp>
      <p:sp>
        <p:nvSpPr>
          <p:cNvPr id="188" name="CustomShape 24"/>
          <p:cNvSpPr/>
          <p:nvPr/>
        </p:nvSpPr>
        <p:spPr>
          <a:xfrm>
            <a:off x="1548360" y="25858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189" name="CustomShape 25"/>
          <p:cNvSpPr/>
          <p:nvPr/>
        </p:nvSpPr>
        <p:spPr>
          <a:xfrm rot="10800000">
            <a:off x="1138680" y="2742120"/>
            <a:ext cx="409680" cy="360"/>
          </a:xfrm>
          <a:prstGeom prst="straightConnector1">
            <a:avLst/>
          </a:prstGeom>
          <a:noFill/>
          <a:ln w="28440">
            <a:solidFill>
              <a:srgbClr val="3d85c6"/>
            </a:solidFill>
            <a:round/>
            <a:tailEnd len="med" type="triangle" w="med"/>
          </a:ln>
        </p:spPr>
      </p:sp>
      <p:sp>
        <p:nvSpPr>
          <p:cNvPr id="190" name="CustomShape 26"/>
          <p:cNvSpPr/>
          <p:nvPr/>
        </p:nvSpPr>
        <p:spPr>
          <a:xfrm>
            <a:off x="0" y="4713120"/>
            <a:ext cx="9143640" cy="440280"/>
          </a:xfrm>
          <a:prstGeom prst="rect">
            <a:avLst/>
          </a:prstGeom>
          <a:solidFill>
            <a:srgbClr val="b6d7a8"/>
          </a:solidFill>
          <a:ln>
            <a:noFill/>
          </a:ln>
        </p:spPr>
      </p:sp>
      <p:sp>
        <p:nvSpPr>
          <p:cNvPr id="191" name="CustomShape 27"/>
          <p:cNvSpPr/>
          <p:nvPr/>
        </p:nvSpPr>
        <p:spPr>
          <a:xfrm>
            <a:off x="-16200" y="4713120"/>
            <a:ext cx="8962200" cy="440280"/>
          </a:xfrm>
          <a:prstGeom prst="rect">
            <a:avLst/>
          </a:prstGeom>
          <a:noFill/>
          <a:ln>
            <a:noFill/>
          </a:ln>
        </p:spPr>
        <p:txBody>
          <a:bodyPr tIns="91440" bIns="91440"/>
          <a:p>
            <a:pPr>
              <a:lnSpc>
                <a:spcPct val="100000"/>
              </a:lnSpc>
            </a:pPr>
            <a:r>
              <a:rPr i="1" lang="en-IN">
                <a:solidFill>
                  <a:srgbClr val="000000"/>
                </a:solidFill>
                <a:latin typeface="Arial"/>
                <a:ea typeface="Arial"/>
              </a:rPr>
              <a:t>Q: What happens on push for code review?</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0" y="0"/>
            <a:ext cx="9154080" cy="580320"/>
          </a:xfrm>
          <a:prstGeom prst="rect">
            <a:avLst/>
          </a:prstGeom>
          <a:solidFill>
            <a:srgbClr val="6d9eeb"/>
          </a:solidFill>
          <a:ln>
            <a:noFill/>
          </a:ln>
        </p:spPr>
      </p:sp>
      <p:sp>
        <p:nvSpPr>
          <p:cNvPr id="193"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1</a:t>
            </a:r>
            <a:r>
              <a:rPr lang="en-IN" sz="3000">
                <a:solidFill>
                  <a:srgbClr val="000000"/>
                </a:solidFill>
                <a:latin typeface="Arial"/>
                <a:ea typeface="Arial"/>
              </a:rPr>
              <a:t>
</a:t>
            </a:r>
            <a:endParaRPr/>
          </a:p>
        </p:txBody>
      </p:sp>
      <p:sp>
        <p:nvSpPr>
          <p:cNvPr id="194" name="CustomShape 3"/>
          <p:cNvSpPr/>
          <p:nvPr/>
        </p:nvSpPr>
        <p:spPr>
          <a:xfrm>
            <a:off x="6177600" y="582120"/>
            <a:ext cx="2967120" cy="4560840"/>
          </a:xfrm>
          <a:prstGeom prst="rect">
            <a:avLst/>
          </a:prstGeom>
          <a:solidFill>
            <a:srgbClr val="f3f3f3"/>
          </a:solidFill>
          <a:ln>
            <a:noFill/>
          </a:ln>
        </p:spPr>
      </p:sp>
      <p:sp>
        <p:nvSpPr>
          <p:cNvPr id="195" name="CustomShape 4"/>
          <p:cNvSpPr/>
          <p:nvPr/>
        </p:nvSpPr>
        <p:spPr>
          <a:xfrm>
            <a:off x="6177600" y="668160"/>
            <a:ext cx="2904120" cy="4344840"/>
          </a:xfrm>
          <a:prstGeom prst="rect">
            <a:avLst/>
          </a:prstGeom>
          <a:noFill/>
          <a:ln>
            <a:noFill/>
          </a:ln>
        </p:spPr>
        <p:txBody>
          <a:bodyPr tIns="91440" bIns="91440"/>
          <a:p>
            <a:pPr>
              <a:lnSpc>
                <a:spcPct val="115000"/>
              </a:lnSpc>
            </a:pPr>
            <a:r>
              <a:rPr lang="en-IN" sz="1300">
                <a:solidFill>
                  <a:srgbClr val="000000"/>
                </a:solidFill>
                <a:latin typeface="Arial"/>
                <a:ea typeface="Arial"/>
              </a:rPr>
              <a:t>Push for Code Review:</a:t>
            </a:r>
            <a:endParaRPr/>
          </a:p>
          <a:p>
            <a:pPr>
              <a:lnSpc>
                <a:spcPct val="115000"/>
              </a:lnSpc>
              <a:buFont typeface="Arial"/>
              <a:buChar char="■"/>
            </a:pPr>
            <a:r>
              <a:rPr lang="en-IN" sz="1300">
                <a:solidFill>
                  <a:srgbClr val="000000"/>
                </a:solidFill>
                <a:latin typeface="Arial"/>
                <a:ea typeface="Arial"/>
              </a:rPr>
              <a:t>pushes commit </a:t>
            </a:r>
            <a:r>
              <a:rPr b="1" i="1" lang="en-IN" sz="1300">
                <a:solidFill>
                  <a:srgbClr val="3d85c6"/>
                </a:solidFill>
                <a:latin typeface="Arial"/>
                <a:ea typeface="Arial"/>
              </a:rPr>
              <a:t>C</a:t>
            </a:r>
            <a:r>
              <a:rPr lang="en-IN" sz="1300">
                <a:solidFill>
                  <a:srgbClr val="000000"/>
                </a:solidFill>
                <a:latin typeface="Arial"/>
                <a:ea typeface="Arial"/>
              </a:rPr>
              <a:t> to the remote repository</a:t>
            </a:r>
            <a:endParaRPr/>
          </a:p>
          <a:p>
            <a:pPr>
              <a:lnSpc>
                <a:spcPct val="115000"/>
              </a:lnSpc>
              <a:buFont typeface="Arial"/>
              <a:buChar char="■"/>
            </a:pPr>
            <a:r>
              <a:rPr lang="en-IN" sz="1300">
                <a:solidFill>
                  <a:srgbClr val="000000"/>
                </a:solidFill>
                <a:latin typeface="Arial"/>
                <a:ea typeface="Arial"/>
              </a:rPr>
              <a:t>Gerrit creates a new </a:t>
            </a:r>
            <a:r>
              <a:rPr b="1" i="1" lang="en-IN" sz="1300">
                <a:solidFill>
                  <a:srgbClr val="3d85c6"/>
                </a:solidFill>
                <a:latin typeface="Arial"/>
                <a:ea typeface="Arial"/>
              </a:rPr>
              <a:t>change ref</a:t>
            </a:r>
            <a:r>
              <a:rPr lang="en-IN" sz="1300">
                <a:solidFill>
                  <a:srgbClr val="000000"/>
                </a:solidFill>
                <a:latin typeface="Arial"/>
                <a:ea typeface="Arial"/>
              </a:rPr>
              <a:t> that points to the new commit (</a:t>
            </a:r>
            <a:r>
              <a:rPr i="1" lang="en-IN" sz="1300">
                <a:solidFill>
                  <a:srgbClr val="000000"/>
                </a:solidFill>
                <a:latin typeface="Courier New"/>
                <a:ea typeface="Courier New"/>
              </a:rPr>
              <a:t>refs/changes/35/135/1</a:t>
            </a:r>
            <a:r>
              <a:rPr lang="en-IN" sz="1300">
                <a:solidFill>
                  <a:srgbClr val="000000"/>
                </a:solidFill>
                <a:latin typeface="Arial"/>
                <a:ea typeface="Arial"/>
              </a:rPr>
              <a:t>)</a:t>
            </a:r>
            <a:endParaRPr/>
          </a:p>
          <a:p>
            <a:pPr>
              <a:lnSpc>
                <a:spcPct val="115000"/>
              </a:lnSpc>
              <a:buFont typeface="Arial"/>
              <a:buChar char="■"/>
            </a:pPr>
            <a:r>
              <a:rPr lang="en-IN" sz="1300">
                <a:solidFill>
                  <a:srgbClr val="000000"/>
                </a:solidFill>
                <a:latin typeface="Arial"/>
                <a:ea typeface="Arial"/>
              </a:rPr>
              <a:t>Gerrit creates a new </a:t>
            </a:r>
            <a:r>
              <a:rPr b="1" i="1" lang="en-IN" sz="1300">
                <a:solidFill>
                  <a:srgbClr val="3d85c6"/>
                </a:solidFill>
                <a:latin typeface="Arial"/>
                <a:ea typeface="Arial"/>
              </a:rPr>
              <a:t>change</a:t>
            </a:r>
            <a:r>
              <a:rPr lang="en-IN" sz="1300">
                <a:solidFill>
                  <a:srgbClr val="000000"/>
                </a:solidFill>
                <a:latin typeface="Arial"/>
                <a:ea typeface="Arial"/>
              </a:rPr>
              <a:t> object in its database</a:t>
            </a:r>
            <a:endParaRPr/>
          </a:p>
          <a:p>
            <a:pPr>
              <a:lnSpc>
                <a:spcPct val="115000"/>
              </a:lnSpc>
              <a:buFont typeface="Arial"/>
              <a:buChar char="■"/>
            </a:pPr>
            <a:r>
              <a:rPr lang="en-IN" sz="1300">
                <a:solidFill>
                  <a:srgbClr val="000000"/>
                </a:solidFill>
                <a:latin typeface="Arial"/>
                <a:ea typeface="Arial"/>
              </a:rPr>
              <a:t>does </a:t>
            </a:r>
            <a:r>
              <a:rPr b="1" lang="en-IN" sz="1300">
                <a:solidFill>
                  <a:srgbClr val="000000"/>
                </a:solidFill>
                <a:latin typeface="Arial"/>
                <a:ea typeface="Arial"/>
              </a:rPr>
              <a:t>not</a:t>
            </a:r>
            <a:r>
              <a:rPr lang="en-IN" sz="1300">
                <a:solidFill>
                  <a:srgbClr val="000000"/>
                </a:solidFill>
                <a:latin typeface="Arial"/>
                <a:ea typeface="Arial"/>
              </a:rPr>
              <a:t> update the </a:t>
            </a:r>
            <a:r>
              <a:rPr i="1" lang="en-IN" sz="1300">
                <a:solidFill>
                  <a:srgbClr val="000000"/>
                </a:solidFill>
                <a:latin typeface="Courier New"/>
                <a:ea typeface="Courier New"/>
              </a:rPr>
              <a:t>master</a:t>
            </a:r>
            <a:r>
              <a:rPr lang="en-IN" sz="1300">
                <a:solidFill>
                  <a:srgbClr val="000000"/>
                </a:solidFill>
                <a:latin typeface="Arial"/>
                <a:ea typeface="Arial"/>
              </a:rPr>
              <a:t> branch in the remote repository (the target branch is only updated once code review was done and the change is approved and submitted)</a:t>
            </a:r>
            <a:endParaRPr/>
          </a:p>
        </p:txBody>
      </p:sp>
      <p:sp>
        <p:nvSpPr>
          <p:cNvPr id="196" name="CustomShape 5"/>
          <p:cNvSpPr/>
          <p:nvPr/>
        </p:nvSpPr>
        <p:spPr>
          <a:xfrm>
            <a:off x="2835720" y="578880"/>
            <a:ext cx="31320" cy="4567320"/>
          </a:xfrm>
          <a:prstGeom prst="straightConnector1">
            <a:avLst/>
          </a:prstGeom>
          <a:noFill/>
          <a:ln w="9360">
            <a:solidFill>
              <a:srgbClr val="595959"/>
            </a:solidFill>
            <a:round/>
          </a:ln>
        </p:spPr>
      </p:sp>
      <p:sp>
        <p:nvSpPr>
          <p:cNvPr id="197" name="CustomShape 6"/>
          <p:cNvSpPr/>
          <p:nvPr/>
        </p:nvSpPr>
        <p:spPr>
          <a:xfrm>
            <a:off x="814680" y="25711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198" name="CustomShape 7"/>
          <p:cNvSpPr/>
          <p:nvPr/>
        </p:nvSpPr>
        <p:spPr>
          <a:xfrm>
            <a:off x="814680" y="30621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199" name="CustomShape 8"/>
          <p:cNvSpPr/>
          <p:nvPr/>
        </p:nvSpPr>
        <p:spPr>
          <a:xfrm rot="10800000">
            <a:off x="975960" y="2913840"/>
            <a:ext cx="360" cy="148320"/>
          </a:xfrm>
          <a:prstGeom prst="straightConnector1">
            <a:avLst/>
          </a:prstGeom>
          <a:noFill/>
          <a:ln w="28440">
            <a:solidFill>
              <a:srgbClr val="595959"/>
            </a:solidFill>
            <a:round/>
          </a:ln>
        </p:spPr>
      </p:sp>
      <p:sp>
        <p:nvSpPr>
          <p:cNvPr id="200" name="CustomShape 9"/>
          <p:cNvSpPr/>
          <p:nvPr/>
        </p:nvSpPr>
        <p:spPr>
          <a:xfrm>
            <a:off x="248400" y="208728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201" name="CustomShape 10"/>
          <p:cNvSpPr/>
          <p:nvPr/>
        </p:nvSpPr>
        <p:spPr>
          <a:xfrm>
            <a:off x="994320" y="2243520"/>
            <a:ext cx="346320" cy="5760"/>
          </a:xfrm>
          <a:prstGeom prst="straightConnector1">
            <a:avLst/>
          </a:prstGeom>
          <a:noFill/>
          <a:ln w="28440">
            <a:solidFill>
              <a:srgbClr val="595959"/>
            </a:solidFill>
            <a:round/>
            <a:tailEnd len="med" type="triangle" w="med"/>
          </a:ln>
        </p:spPr>
      </p:sp>
      <p:sp>
        <p:nvSpPr>
          <p:cNvPr id="202" name="CustomShape 11"/>
          <p:cNvSpPr/>
          <p:nvPr/>
        </p:nvSpPr>
        <p:spPr>
          <a:xfrm>
            <a:off x="1341000" y="20782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203" name="CustomShape 12"/>
          <p:cNvSpPr/>
          <p:nvPr/>
        </p:nvSpPr>
        <p:spPr>
          <a:xfrm flipH="1" rot="10800000">
            <a:off x="1090440" y="2421000"/>
            <a:ext cx="411480" cy="200520"/>
          </a:xfrm>
          <a:prstGeom prst="straightConnector1">
            <a:avLst/>
          </a:prstGeom>
          <a:noFill/>
          <a:ln w="28440">
            <a:solidFill>
              <a:srgbClr val="595959"/>
            </a:solidFill>
            <a:round/>
          </a:ln>
        </p:spPr>
      </p:sp>
      <p:sp>
        <p:nvSpPr>
          <p:cNvPr id="204" name="CustomShape 13"/>
          <p:cNvSpPr/>
          <p:nvPr/>
        </p:nvSpPr>
        <p:spPr>
          <a:xfrm>
            <a:off x="327600" y="149508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205" name="CustomShape 14"/>
          <p:cNvSpPr/>
          <p:nvPr/>
        </p:nvSpPr>
        <p:spPr>
          <a:xfrm>
            <a:off x="616320" y="1807920"/>
            <a:ext cx="360" cy="272160"/>
          </a:xfrm>
          <a:prstGeom prst="straightConnector1">
            <a:avLst/>
          </a:prstGeom>
          <a:noFill/>
          <a:ln w="28440">
            <a:solidFill>
              <a:srgbClr val="595959"/>
            </a:solidFill>
            <a:round/>
            <a:tailEnd len="med" type="triangle" w="med"/>
          </a:ln>
        </p:spPr>
      </p:sp>
      <p:sp>
        <p:nvSpPr>
          <p:cNvPr id="206" name="CustomShape 15"/>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207" name="CustomShape 16"/>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208" name="CustomShape 17"/>
          <p:cNvSpPr/>
          <p:nvPr/>
        </p:nvSpPr>
        <p:spPr>
          <a:xfrm>
            <a:off x="4596120" y="26179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09" name="CustomShape 18"/>
          <p:cNvSpPr/>
          <p:nvPr/>
        </p:nvSpPr>
        <p:spPr>
          <a:xfrm>
            <a:off x="4596120" y="31089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10" name="CustomShape 19"/>
          <p:cNvSpPr/>
          <p:nvPr/>
        </p:nvSpPr>
        <p:spPr>
          <a:xfrm rot="10800000">
            <a:off x="4757400" y="2960640"/>
            <a:ext cx="360" cy="148320"/>
          </a:xfrm>
          <a:prstGeom prst="straightConnector1">
            <a:avLst/>
          </a:prstGeom>
          <a:noFill/>
          <a:ln w="28440">
            <a:solidFill>
              <a:srgbClr val="595959"/>
            </a:solidFill>
            <a:round/>
          </a:ln>
        </p:spPr>
      </p:sp>
      <p:sp>
        <p:nvSpPr>
          <p:cNvPr id="211" name="CustomShape 20"/>
          <p:cNvSpPr/>
          <p:nvPr/>
        </p:nvSpPr>
        <p:spPr>
          <a:xfrm>
            <a:off x="3310200" y="2048400"/>
            <a:ext cx="145368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refs/changes/35/135/1</a:t>
            </a:r>
            <a:endParaRPr/>
          </a:p>
        </p:txBody>
      </p:sp>
      <p:sp>
        <p:nvSpPr>
          <p:cNvPr id="212" name="CustomShape 21"/>
          <p:cNvSpPr/>
          <p:nvPr/>
        </p:nvSpPr>
        <p:spPr>
          <a:xfrm flipH="1" rot="10800000">
            <a:off x="4764600" y="2202840"/>
            <a:ext cx="277200" cy="2160"/>
          </a:xfrm>
          <a:prstGeom prst="straightConnector1">
            <a:avLst/>
          </a:prstGeom>
          <a:noFill/>
          <a:ln w="28440">
            <a:solidFill>
              <a:srgbClr val="6aa84f"/>
            </a:solidFill>
            <a:round/>
            <a:tailEnd len="med" type="triangle" w="med"/>
          </a:ln>
        </p:spPr>
      </p:sp>
      <p:sp>
        <p:nvSpPr>
          <p:cNvPr id="213" name="CustomShape 22"/>
          <p:cNvSpPr/>
          <p:nvPr/>
        </p:nvSpPr>
        <p:spPr>
          <a:xfrm>
            <a:off x="1548360" y="25858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214" name="CustomShape 23"/>
          <p:cNvSpPr/>
          <p:nvPr/>
        </p:nvSpPr>
        <p:spPr>
          <a:xfrm rot="10800000">
            <a:off x="1138680" y="2742120"/>
            <a:ext cx="409680" cy="360"/>
          </a:xfrm>
          <a:prstGeom prst="straightConnector1">
            <a:avLst/>
          </a:prstGeom>
          <a:noFill/>
          <a:ln w="28440">
            <a:solidFill>
              <a:srgbClr val="3d85c6"/>
            </a:solidFill>
            <a:round/>
            <a:tailEnd len="med" type="triangle" w="med"/>
          </a:ln>
        </p:spPr>
      </p:sp>
      <p:sp>
        <p:nvSpPr>
          <p:cNvPr id="215" name="CustomShape 24"/>
          <p:cNvSpPr/>
          <p:nvPr/>
        </p:nvSpPr>
        <p:spPr>
          <a:xfrm>
            <a:off x="5041800" y="2033640"/>
            <a:ext cx="323280" cy="342000"/>
          </a:xfrm>
          <a:prstGeom prst="ellipse">
            <a:avLst/>
          </a:prstGeom>
          <a:noFill/>
          <a:ln w="28440">
            <a:solidFill>
              <a:srgbClr val="a61c00"/>
            </a:solidFill>
            <a:round/>
          </a:ln>
        </p:spPr>
        <p:txBody>
          <a:bodyPr tIns="91440" bIns="91440" anchor="ctr"/>
          <a:p>
            <a:pPr algn="ctr">
              <a:lnSpc>
                <a:spcPct val="100000"/>
              </a:lnSpc>
            </a:pPr>
            <a:r>
              <a:rPr b="1" lang="en-IN" sz="1200">
                <a:solidFill>
                  <a:srgbClr val="a61c00"/>
                </a:solidFill>
                <a:latin typeface="Arial"/>
                <a:ea typeface="Arial"/>
              </a:rPr>
              <a:t>C</a:t>
            </a:r>
            <a:endParaRPr/>
          </a:p>
        </p:txBody>
      </p:sp>
      <p:sp>
        <p:nvSpPr>
          <p:cNvPr id="216" name="CustomShape 25"/>
          <p:cNvSpPr/>
          <p:nvPr/>
        </p:nvSpPr>
        <p:spPr>
          <a:xfrm flipH="1" rot="10800000">
            <a:off x="4757760" y="2376360"/>
            <a:ext cx="445320" cy="241560"/>
          </a:xfrm>
          <a:prstGeom prst="straightConnector1">
            <a:avLst/>
          </a:prstGeom>
          <a:noFill/>
          <a:ln w="28440">
            <a:solidFill>
              <a:srgbClr val="a61c00"/>
            </a:solidFill>
            <a:round/>
          </a:ln>
        </p:spPr>
      </p:sp>
      <p:sp>
        <p:nvSpPr>
          <p:cNvPr id="217" name="CustomShape 26"/>
          <p:cNvSpPr/>
          <p:nvPr/>
        </p:nvSpPr>
        <p:spPr>
          <a:xfrm>
            <a:off x="3731760" y="263412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218" name="CustomShape 27"/>
          <p:cNvSpPr/>
          <p:nvPr/>
        </p:nvSpPr>
        <p:spPr>
          <a:xfrm flipH="1" rot="10800000">
            <a:off x="4309560" y="2788560"/>
            <a:ext cx="277200" cy="2160"/>
          </a:xfrm>
          <a:prstGeom prst="straightConnector1">
            <a:avLst/>
          </a:prstGeom>
          <a:noFill/>
          <a:ln w="28440">
            <a:solidFill>
              <a:srgbClr val="595959"/>
            </a:solidFill>
            <a:round/>
            <a:tailEnd len="med" type="triangle" w="med"/>
          </a:ln>
        </p:spPr>
      </p:sp>
      <p:sp>
        <p:nvSpPr>
          <p:cNvPr id="219" name="CustomShape 28"/>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
        <p:nvSpPr>
          <p:cNvPr id="220" name="CustomShape 29"/>
          <p:cNvSpPr/>
          <p:nvPr/>
        </p:nvSpPr>
        <p:spPr>
          <a:xfrm>
            <a:off x="2430360" y="3640320"/>
            <a:ext cx="1068120" cy="360"/>
          </a:xfrm>
          <a:prstGeom prst="straightConnector1">
            <a:avLst/>
          </a:prstGeom>
          <a:noFill/>
          <a:ln w="28440">
            <a:solidFill>
              <a:srgbClr val="a61c00"/>
            </a:solidFill>
            <a:round/>
            <a:tailEnd len="med" type="triangle" w="med"/>
          </a:ln>
        </p:spPr>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0" y="0"/>
            <a:ext cx="9154080" cy="580320"/>
          </a:xfrm>
          <a:prstGeom prst="rect">
            <a:avLst/>
          </a:prstGeom>
          <a:solidFill>
            <a:srgbClr val="6d9eeb"/>
          </a:solidFill>
          <a:ln>
            <a:noFill/>
          </a:ln>
        </p:spPr>
      </p:sp>
      <p:sp>
        <p:nvSpPr>
          <p:cNvPr id="222"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2</a:t>
            </a:r>
            <a:r>
              <a:rPr lang="en-IN" sz="3000">
                <a:solidFill>
                  <a:srgbClr val="000000"/>
                </a:solidFill>
                <a:latin typeface="Arial"/>
                <a:ea typeface="Arial"/>
              </a:rPr>
              <a:t>
</a:t>
            </a:r>
            <a:endParaRPr/>
          </a:p>
        </p:txBody>
      </p:sp>
      <p:sp>
        <p:nvSpPr>
          <p:cNvPr id="223" name="CustomShape 3"/>
          <p:cNvSpPr/>
          <p:nvPr/>
        </p:nvSpPr>
        <p:spPr>
          <a:xfrm>
            <a:off x="2835720" y="578880"/>
            <a:ext cx="31320" cy="4567320"/>
          </a:xfrm>
          <a:prstGeom prst="straightConnector1">
            <a:avLst/>
          </a:prstGeom>
          <a:noFill/>
          <a:ln w="9360">
            <a:solidFill>
              <a:srgbClr val="595959"/>
            </a:solidFill>
            <a:round/>
          </a:ln>
        </p:spPr>
      </p:sp>
      <p:sp>
        <p:nvSpPr>
          <p:cNvPr id="224" name="CustomShape 4"/>
          <p:cNvSpPr/>
          <p:nvPr/>
        </p:nvSpPr>
        <p:spPr>
          <a:xfrm>
            <a:off x="804240" y="2682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25" name="CustomShape 5"/>
          <p:cNvSpPr/>
          <p:nvPr/>
        </p:nvSpPr>
        <p:spPr>
          <a:xfrm>
            <a:off x="804240" y="3173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26" name="CustomShape 6"/>
          <p:cNvSpPr/>
          <p:nvPr/>
        </p:nvSpPr>
        <p:spPr>
          <a:xfrm rot="10800000">
            <a:off x="965520" y="3025440"/>
            <a:ext cx="360" cy="148320"/>
          </a:xfrm>
          <a:prstGeom prst="straightConnector1">
            <a:avLst/>
          </a:prstGeom>
          <a:noFill/>
          <a:ln w="28440">
            <a:solidFill>
              <a:srgbClr val="595959"/>
            </a:solidFill>
            <a:round/>
          </a:ln>
        </p:spPr>
      </p:sp>
      <p:sp>
        <p:nvSpPr>
          <p:cNvPr id="227" name="CustomShape 7"/>
          <p:cNvSpPr/>
          <p:nvPr/>
        </p:nvSpPr>
        <p:spPr>
          <a:xfrm>
            <a:off x="216720" y="169596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228" name="CustomShape 8"/>
          <p:cNvSpPr/>
          <p:nvPr/>
        </p:nvSpPr>
        <p:spPr>
          <a:xfrm>
            <a:off x="963000" y="1852560"/>
            <a:ext cx="367200" cy="3240"/>
          </a:xfrm>
          <a:prstGeom prst="straightConnector1">
            <a:avLst/>
          </a:prstGeom>
          <a:noFill/>
          <a:ln w="28440">
            <a:solidFill>
              <a:srgbClr val="595959"/>
            </a:solidFill>
            <a:round/>
            <a:tailEnd len="med" type="triangle" w="med"/>
          </a:ln>
        </p:spPr>
      </p:sp>
      <p:sp>
        <p:nvSpPr>
          <p:cNvPr id="229" name="CustomShape 9"/>
          <p:cNvSpPr/>
          <p:nvPr/>
        </p:nvSpPr>
        <p:spPr>
          <a:xfrm>
            <a:off x="1330200" y="21898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230" name="CustomShape 10"/>
          <p:cNvSpPr/>
          <p:nvPr/>
        </p:nvSpPr>
        <p:spPr>
          <a:xfrm flipH="1" rot="10800000">
            <a:off x="1080000" y="2532240"/>
            <a:ext cx="411480" cy="200520"/>
          </a:xfrm>
          <a:prstGeom prst="straightConnector1">
            <a:avLst/>
          </a:prstGeom>
          <a:noFill/>
          <a:ln w="28440">
            <a:solidFill>
              <a:srgbClr val="595959"/>
            </a:solidFill>
            <a:round/>
          </a:ln>
        </p:spPr>
      </p:sp>
      <p:sp>
        <p:nvSpPr>
          <p:cNvPr id="231" name="CustomShape 11"/>
          <p:cNvSpPr/>
          <p:nvPr/>
        </p:nvSpPr>
        <p:spPr>
          <a:xfrm>
            <a:off x="295920" y="110376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232" name="CustomShape 12"/>
          <p:cNvSpPr/>
          <p:nvPr/>
        </p:nvSpPr>
        <p:spPr>
          <a:xfrm>
            <a:off x="584640" y="1416600"/>
            <a:ext cx="360" cy="272160"/>
          </a:xfrm>
          <a:prstGeom prst="straightConnector1">
            <a:avLst/>
          </a:prstGeom>
          <a:noFill/>
          <a:ln w="28440">
            <a:solidFill>
              <a:srgbClr val="595959"/>
            </a:solidFill>
            <a:round/>
            <a:tailEnd len="med" type="triangle" w="med"/>
          </a:ln>
        </p:spPr>
      </p:sp>
      <p:sp>
        <p:nvSpPr>
          <p:cNvPr id="233" name="CustomShape 13"/>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234" name="CustomShape 14"/>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235" name="CustomShape 15"/>
          <p:cNvSpPr/>
          <p:nvPr/>
        </p:nvSpPr>
        <p:spPr>
          <a:xfrm>
            <a:off x="2430360" y="3640320"/>
            <a:ext cx="1068120" cy="360"/>
          </a:xfrm>
          <a:prstGeom prst="straightConnector1">
            <a:avLst/>
          </a:prstGeom>
          <a:noFill/>
          <a:ln w="28440">
            <a:solidFill>
              <a:srgbClr val="a61c00"/>
            </a:solidFill>
            <a:round/>
            <a:tailEnd len="med" type="triangle" w="med"/>
          </a:ln>
        </p:spPr>
      </p:sp>
      <p:sp>
        <p:nvSpPr>
          <p:cNvPr id="236" name="CustomShape 16"/>
          <p:cNvSpPr/>
          <p:nvPr/>
        </p:nvSpPr>
        <p:spPr>
          <a:xfrm>
            <a:off x="4029840" y="2610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37" name="CustomShape 17"/>
          <p:cNvSpPr/>
          <p:nvPr/>
        </p:nvSpPr>
        <p:spPr>
          <a:xfrm>
            <a:off x="4029840" y="3101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38" name="CustomShape 18"/>
          <p:cNvSpPr/>
          <p:nvPr/>
        </p:nvSpPr>
        <p:spPr>
          <a:xfrm rot="10800000">
            <a:off x="4191120" y="2953440"/>
            <a:ext cx="360" cy="148320"/>
          </a:xfrm>
          <a:prstGeom prst="straightConnector1">
            <a:avLst/>
          </a:prstGeom>
          <a:noFill/>
          <a:ln w="28440">
            <a:solidFill>
              <a:srgbClr val="595959"/>
            </a:solidFill>
            <a:round/>
          </a:ln>
        </p:spPr>
      </p:sp>
      <p:sp>
        <p:nvSpPr>
          <p:cNvPr id="239" name="CustomShape 19"/>
          <p:cNvSpPr/>
          <p:nvPr/>
        </p:nvSpPr>
        <p:spPr>
          <a:xfrm>
            <a:off x="3165120" y="262728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240" name="CustomShape 20"/>
          <p:cNvSpPr/>
          <p:nvPr/>
        </p:nvSpPr>
        <p:spPr>
          <a:xfrm flipH="1" rot="10800000">
            <a:off x="3742920" y="2781360"/>
            <a:ext cx="277200" cy="2160"/>
          </a:xfrm>
          <a:prstGeom prst="straightConnector1">
            <a:avLst/>
          </a:prstGeom>
          <a:noFill/>
          <a:ln w="28440">
            <a:solidFill>
              <a:srgbClr val="595959"/>
            </a:solidFill>
            <a:round/>
            <a:tailEnd len="med" type="triangle" w="med"/>
          </a:ln>
        </p:spPr>
      </p:sp>
      <p:sp>
        <p:nvSpPr>
          <p:cNvPr id="241" name="CustomShape 21"/>
          <p:cNvSpPr/>
          <p:nvPr/>
        </p:nvSpPr>
        <p:spPr>
          <a:xfrm>
            <a:off x="1537920" y="26974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242" name="CustomShape 22"/>
          <p:cNvSpPr/>
          <p:nvPr/>
        </p:nvSpPr>
        <p:spPr>
          <a:xfrm rot="10800000">
            <a:off x="1128240" y="2853720"/>
            <a:ext cx="409680" cy="360"/>
          </a:xfrm>
          <a:prstGeom prst="straightConnector1">
            <a:avLst/>
          </a:prstGeom>
          <a:noFill/>
          <a:ln w="28440">
            <a:solidFill>
              <a:srgbClr val="3d85c6"/>
            </a:solidFill>
            <a:round/>
            <a:tailEnd len="med" type="triangle" w="med"/>
          </a:ln>
        </p:spPr>
      </p:sp>
      <p:sp>
        <p:nvSpPr>
          <p:cNvPr id="243" name="CustomShape 23"/>
          <p:cNvSpPr/>
          <p:nvPr/>
        </p:nvSpPr>
        <p:spPr>
          <a:xfrm>
            <a:off x="1330200" y="16848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244" name="CustomShape 24"/>
          <p:cNvSpPr/>
          <p:nvPr/>
        </p:nvSpPr>
        <p:spPr>
          <a:xfrm rot="10800000">
            <a:off x="1491840" y="2027520"/>
            <a:ext cx="360" cy="162360"/>
          </a:xfrm>
          <a:prstGeom prst="straightConnector1">
            <a:avLst/>
          </a:prstGeom>
          <a:noFill/>
          <a:ln w="28440">
            <a:solidFill>
              <a:srgbClr val="595959"/>
            </a:solidFill>
            <a:round/>
          </a:ln>
        </p:spPr>
      </p:sp>
      <p:sp>
        <p:nvSpPr>
          <p:cNvPr id="245" name="CustomShape 25"/>
          <p:cNvSpPr/>
          <p:nvPr/>
        </p:nvSpPr>
        <p:spPr>
          <a:xfrm>
            <a:off x="0" y="4713120"/>
            <a:ext cx="9143640" cy="440280"/>
          </a:xfrm>
          <a:prstGeom prst="rect">
            <a:avLst/>
          </a:prstGeom>
          <a:solidFill>
            <a:srgbClr val="b6d7a8"/>
          </a:solidFill>
          <a:ln>
            <a:noFill/>
          </a:ln>
        </p:spPr>
      </p:sp>
      <p:sp>
        <p:nvSpPr>
          <p:cNvPr id="246" name="CustomShape 26"/>
          <p:cNvSpPr/>
          <p:nvPr/>
        </p:nvSpPr>
        <p:spPr>
          <a:xfrm>
            <a:off x="-16200" y="4713120"/>
            <a:ext cx="8962200" cy="440280"/>
          </a:xfrm>
          <a:prstGeom prst="rect">
            <a:avLst/>
          </a:prstGeom>
          <a:noFill/>
          <a:ln>
            <a:noFill/>
          </a:ln>
        </p:spPr>
        <p:txBody>
          <a:bodyPr tIns="91440" bIns="91440"/>
          <a:p>
            <a:pPr>
              <a:lnSpc>
                <a:spcPct val="100000"/>
              </a:lnSpc>
            </a:pPr>
            <a:r>
              <a:rPr i="1" lang="en-IN">
                <a:solidFill>
                  <a:srgbClr val="000000"/>
                </a:solidFill>
                <a:latin typeface="Arial"/>
                <a:ea typeface="Arial"/>
              </a:rPr>
              <a:t>Q: Which commits get pushed?</a:t>
            </a:r>
            <a:endParaRPr/>
          </a:p>
        </p:txBody>
      </p:sp>
      <p:sp>
        <p:nvSpPr>
          <p:cNvPr id="247" name="CustomShape 27"/>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
        <p:nvSpPr>
          <p:cNvPr id="248" name="CustomShape 28"/>
          <p:cNvSpPr/>
          <p:nvPr/>
        </p:nvSpPr>
        <p:spPr>
          <a:xfrm>
            <a:off x="6177600" y="582120"/>
            <a:ext cx="2967120" cy="4130640"/>
          </a:xfrm>
          <a:prstGeom prst="rect">
            <a:avLst/>
          </a:prstGeom>
          <a:solidFill>
            <a:srgbClr val="f3f3f3"/>
          </a:solidFill>
          <a:ln>
            <a:noFill/>
          </a:ln>
        </p:spPr>
      </p:sp>
      <p:sp>
        <p:nvSpPr>
          <p:cNvPr id="249" name="CustomShape 29"/>
          <p:cNvSpPr/>
          <p:nvPr/>
        </p:nvSpPr>
        <p:spPr>
          <a:xfrm>
            <a:off x="6209280" y="674640"/>
            <a:ext cx="2904120" cy="2867760"/>
          </a:xfrm>
          <a:prstGeom prst="rect">
            <a:avLst/>
          </a:prstGeom>
          <a:noFill/>
          <a:ln>
            <a:noFill/>
          </a:ln>
        </p:spPr>
        <p:txBody>
          <a:bodyPr tIns="91440" bIns="91440"/>
          <a:p>
            <a:pPr>
              <a:lnSpc>
                <a:spcPct val="115000"/>
              </a:lnSpc>
            </a:pPr>
            <a:r>
              <a:rPr lang="en-IN">
                <a:solidFill>
                  <a:srgbClr val="000000"/>
                </a:solidFill>
                <a:latin typeface="Arial"/>
                <a:ea typeface="Arial"/>
              </a:rPr>
              <a:t>Situation:</a:t>
            </a:r>
            <a:endParaRPr/>
          </a:p>
          <a:p>
            <a:pPr>
              <a:lnSpc>
                <a:spcPct val="115000"/>
              </a:lnSpc>
              <a:buFont typeface="Arial"/>
              <a:buChar char="■"/>
            </a:pPr>
            <a:r>
              <a:rPr lang="en-IN">
                <a:solidFill>
                  <a:srgbClr val="000000"/>
                </a:solidFill>
                <a:latin typeface="Arial"/>
                <a:ea typeface="Arial"/>
              </a:rPr>
              <a:t>The remote repository was cloned, a local </a:t>
            </a:r>
            <a:r>
              <a:rPr i="1" lang="en-IN">
                <a:solidFill>
                  <a:srgbClr val="000000"/>
                </a:solidFill>
                <a:latin typeface="Courier New"/>
                <a:ea typeface="Courier New"/>
              </a:rPr>
              <a:t>featureX</a:t>
            </a:r>
            <a:r>
              <a:rPr lang="en-IN">
                <a:solidFill>
                  <a:srgbClr val="000000"/>
                </a:solidFill>
                <a:latin typeface="Arial"/>
                <a:ea typeface="Arial"/>
              </a:rPr>
              <a:t> branch was created and in this branch two commits, </a:t>
            </a:r>
            <a:r>
              <a:rPr b="1" i="1" lang="en-IN">
                <a:solidFill>
                  <a:srgbClr val="3d85c6"/>
                </a:solidFill>
                <a:latin typeface="Arial"/>
                <a:ea typeface="Arial"/>
              </a:rPr>
              <a:t>C</a:t>
            </a:r>
            <a:r>
              <a:rPr lang="en-IN">
                <a:solidFill>
                  <a:srgbClr val="000000"/>
                </a:solidFill>
                <a:latin typeface="Arial"/>
                <a:ea typeface="Arial"/>
              </a:rPr>
              <a:t> and </a:t>
            </a:r>
            <a:r>
              <a:rPr b="1" i="1" lang="en-IN">
                <a:solidFill>
                  <a:srgbClr val="3d85c6"/>
                </a:solidFill>
                <a:latin typeface="Arial"/>
                <a:ea typeface="Arial"/>
              </a:rPr>
              <a:t>D</a:t>
            </a:r>
            <a:r>
              <a:rPr lang="en-IN">
                <a:solidFill>
                  <a:srgbClr val="000000"/>
                </a:solidFill>
                <a:latin typeface="Arial"/>
                <a:ea typeface="Arial"/>
              </a:rPr>
              <a:t>, were created.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0" y="0"/>
            <a:ext cx="9154080" cy="580320"/>
          </a:xfrm>
          <a:prstGeom prst="rect">
            <a:avLst/>
          </a:prstGeom>
          <a:solidFill>
            <a:srgbClr val="6d9eeb"/>
          </a:solidFill>
          <a:ln>
            <a:noFill/>
          </a:ln>
        </p:spPr>
      </p:sp>
      <p:sp>
        <p:nvSpPr>
          <p:cNvPr id="251"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2</a:t>
            </a:r>
            <a:r>
              <a:rPr lang="en-IN" sz="3000">
                <a:solidFill>
                  <a:srgbClr val="000000"/>
                </a:solidFill>
                <a:latin typeface="Arial"/>
                <a:ea typeface="Arial"/>
              </a:rPr>
              <a:t>
</a:t>
            </a:r>
            <a:endParaRPr/>
          </a:p>
        </p:txBody>
      </p:sp>
      <p:sp>
        <p:nvSpPr>
          <p:cNvPr id="252" name="CustomShape 3"/>
          <p:cNvSpPr/>
          <p:nvPr/>
        </p:nvSpPr>
        <p:spPr>
          <a:xfrm>
            <a:off x="2835720" y="578880"/>
            <a:ext cx="31320" cy="4567320"/>
          </a:xfrm>
          <a:prstGeom prst="straightConnector1">
            <a:avLst/>
          </a:prstGeom>
          <a:noFill/>
          <a:ln w="9360">
            <a:solidFill>
              <a:srgbClr val="595959"/>
            </a:solidFill>
            <a:round/>
          </a:ln>
        </p:spPr>
      </p:sp>
      <p:sp>
        <p:nvSpPr>
          <p:cNvPr id="253" name="CustomShape 4"/>
          <p:cNvSpPr/>
          <p:nvPr/>
        </p:nvSpPr>
        <p:spPr>
          <a:xfrm>
            <a:off x="804240" y="2682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54" name="CustomShape 5"/>
          <p:cNvSpPr/>
          <p:nvPr/>
        </p:nvSpPr>
        <p:spPr>
          <a:xfrm>
            <a:off x="804240" y="3173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55" name="CustomShape 6"/>
          <p:cNvSpPr/>
          <p:nvPr/>
        </p:nvSpPr>
        <p:spPr>
          <a:xfrm rot="10800000">
            <a:off x="965520" y="3025440"/>
            <a:ext cx="360" cy="148320"/>
          </a:xfrm>
          <a:prstGeom prst="straightConnector1">
            <a:avLst/>
          </a:prstGeom>
          <a:noFill/>
          <a:ln w="28440">
            <a:solidFill>
              <a:srgbClr val="595959"/>
            </a:solidFill>
            <a:round/>
          </a:ln>
        </p:spPr>
      </p:sp>
      <p:sp>
        <p:nvSpPr>
          <p:cNvPr id="256" name="CustomShape 7"/>
          <p:cNvSpPr/>
          <p:nvPr/>
        </p:nvSpPr>
        <p:spPr>
          <a:xfrm>
            <a:off x="216720" y="169596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257" name="CustomShape 8"/>
          <p:cNvSpPr/>
          <p:nvPr/>
        </p:nvSpPr>
        <p:spPr>
          <a:xfrm>
            <a:off x="963000" y="1852560"/>
            <a:ext cx="367200" cy="3240"/>
          </a:xfrm>
          <a:prstGeom prst="straightConnector1">
            <a:avLst/>
          </a:prstGeom>
          <a:noFill/>
          <a:ln w="28440">
            <a:solidFill>
              <a:srgbClr val="595959"/>
            </a:solidFill>
            <a:round/>
            <a:tailEnd len="med" type="triangle" w="med"/>
          </a:ln>
        </p:spPr>
      </p:sp>
      <p:sp>
        <p:nvSpPr>
          <p:cNvPr id="258" name="CustomShape 9"/>
          <p:cNvSpPr/>
          <p:nvPr/>
        </p:nvSpPr>
        <p:spPr>
          <a:xfrm>
            <a:off x="1330200" y="21898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259" name="CustomShape 10"/>
          <p:cNvSpPr/>
          <p:nvPr/>
        </p:nvSpPr>
        <p:spPr>
          <a:xfrm flipH="1" rot="10800000">
            <a:off x="1080000" y="2532240"/>
            <a:ext cx="411480" cy="200520"/>
          </a:xfrm>
          <a:prstGeom prst="straightConnector1">
            <a:avLst/>
          </a:prstGeom>
          <a:noFill/>
          <a:ln w="28440">
            <a:solidFill>
              <a:srgbClr val="595959"/>
            </a:solidFill>
            <a:round/>
          </a:ln>
        </p:spPr>
      </p:sp>
      <p:sp>
        <p:nvSpPr>
          <p:cNvPr id="260" name="CustomShape 11"/>
          <p:cNvSpPr/>
          <p:nvPr/>
        </p:nvSpPr>
        <p:spPr>
          <a:xfrm>
            <a:off x="295920" y="110376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261" name="CustomShape 12"/>
          <p:cNvSpPr/>
          <p:nvPr/>
        </p:nvSpPr>
        <p:spPr>
          <a:xfrm>
            <a:off x="584640" y="1416600"/>
            <a:ext cx="360" cy="272160"/>
          </a:xfrm>
          <a:prstGeom prst="straightConnector1">
            <a:avLst/>
          </a:prstGeom>
          <a:noFill/>
          <a:ln w="28440">
            <a:solidFill>
              <a:srgbClr val="595959"/>
            </a:solidFill>
            <a:round/>
            <a:tailEnd len="med" type="triangle" w="med"/>
          </a:ln>
        </p:spPr>
      </p:sp>
      <p:sp>
        <p:nvSpPr>
          <p:cNvPr id="262" name="CustomShape 13"/>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263" name="CustomShape 14"/>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264" name="CustomShape 15"/>
          <p:cNvSpPr/>
          <p:nvPr/>
        </p:nvSpPr>
        <p:spPr>
          <a:xfrm>
            <a:off x="2430360" y="3640320"/>
            <a:ext cx="1068120" cy="360"/>
          </a:xfrm>
          <a:prstGeom prst="straightConnector1">
            <a:avLst/>
          </a:prstGeom>
          <a:noFill/>
          <a:ln w="28440">
            <a:solidFill>
              <a:srgbClr val="a61c00"/>
            </a:solidFill>
            <a:round/>
            <a:tailEnd len="med" type="triangle" w="med"/>
          </a:ln>
        </p:spPr>
      </p:sp>
      <p:sp>
        <p:nvSpPr>
          <p:cNvPr id="265" name="CustomShape 16"/>
          <p:cNvSpPr/>
          <p:nvPr/>
        </p:nvSpPr>
        <p:spPr>
          <a:xfrm>
            <a:off x="4492440" y="2610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66" name="CustomShape 17"/>
          <p:cNvSpPr/>
          <p:nvPr/>
        </p:nvSpPr>
        <p:spPr>
          <a:xfrm>
            <a:off x="4492440" y="3101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67" name="CustomShape 18"/>
          <p:cNvSpPr/>
          <p:nvPr/>
        </p:nvSpPr>
        <p:spPr>
          <a:xfrm rot="10800000">
            <a:off x="4654080" y="2953440"/>
            <a:ext cx="360" cy="148320"/>
          </a:xfrm>
          <a:prstGeom prst="straightConnector1">
            <a:avLst/>
          </a:prstGeom>
          <a:noFill/>
          <a:ln w="28440">
            <a:solidFill>
              <a:srgbClr val="595959"/>
            </a:solidFill>
            <a:round/>
          </a:ln>
        </p:spPr>
      </p:sp>
      <p:sp>
        <p:nvSpPr>
          <p:cNvPr id="268" name="CustomShape 19"/>
          <p:cNvSpPr/>
          <p:nvPr/>
        </p:nvSpPr>
        <p:spPr>
          <a:xfrm>
            <a:off x="1537920" y="26974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269" name="CustomShape 20"/>
          <p:cNvSpPr/>
          <p:nvPr/>
        </p:nvSpPr>
        <p:spPr>
          <a:xfrm rot="10800000">
            <a:off x="1128240" y="2853720"/>
            <a:ext cx="409680" cy="360"/>
          </a:xfrm>
          <a:prstGeom prst="straightConnector1">
            <a:avLst/>
          </a:prstGeom>
          <a:noFill/>
          <a:ln w="28440">
            <a:solidFill>
              <a:srgbClr val="3d85c6"/>
            </a:solidFill>
            <a:round/>
            <a:tailEnd len="med" type="triangle" w="med"/>
          </a:ln>
        </p:spPr>
      </p:sp>
      <p:sp>
        <p:nvSpPr>
          <p:cNvPr id="270" name="CustomShape 21"/>
          <p:cNvSpPr/>
          <p:nvPr/>
        </p:nvSpPr>
        <p:spPr>
          <a:xfrm>
            <a:off x="1330200" y="16848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271" name="CustomShape 22"/>
          <p:cNvSpPr/>
          <p:nvPr/>
        </p:nvSpPr>
        <p:spPr>
          <a:xfrm rot="10800000">
            <a:off x="1491840" y="2027520"/>
            <a:ext cx="360" cy="162360"/>
          </a:xfrm>
          <a:prstGeom prst="straightConnector1">
            <a:avLst/>
          </a:prstGeom>
          <a:noFill/>
          <a:ln w="28440">
            <a:solidFill>
              <a:srgbClr val="595959"/>
            </a:solidFill>
            <a:round/>
          </a:ln>
        </p:spPr>
      </p:sp>
      <p:sp>
        <p:nvSpPr>
          <p:cNvPr id="272" name="CustomShape 23"/>
          <p:cNvSpPr/>
          <p:nvPr/>
        </p:nvSpPr>
        <p:spPr>
          <a:xfrm>
            <a:off x="6177600" y="582120"/>
            <a:ext cx="2967120" cy="4567320"/>
          </a:xfrm>
          <a:prstGeom prst="rect">
            <a:avLst/>
          </a:prstGeom>
          <a:solidFill>
            <a:srgbClr val="f3f3f3"/>
          </a:solidFill>
          <a:ln>
            <a:noFill/>
          </a:ln>
        </p:spPr>
      </p:sp>
      <p:sp>
        <p:nvSpPr>
          <p:cNvPr id="273" name="CustomShape 24"/>
          <p:cNvSpPr/>
          <p:nvPr/>
        </p:nvSpPr>
        <p:spPr>
          <a:xfrm>
            <a:off x="6177600" y="640800"/>
            <a:ext cx="2904120" cy="4279680"/>
          </a:xfrm>
          <a:prstGeom prst="rect">
            <a:avLst/>
          </a:prstGeom>
          <a:noFill/>
          <a:ln>
            <a:noFill/>
          </a:ln>
        </p:spPr>
        <p:txBody>
          <a:bodyPr tIns="91440" bIns="91440"/>
          <a:p>
            <a:pPr>
              <a:lnSpc>
                <a:spcPct val="115000"/>
              </a:lnSpc>
            </a:pPr>
            <a:r>
              <a:rPr lang="en-IN" sz="1400">
                <a:solidFill>
                  <a:srgbClr val="000000"/>
                </a:solidFill>
                <a:latin typeface="Arial"/>
                <a:ea typeface="Arial"/>
              </a:rPr>
              <a:t>Push for Code Review:</a:t>
            </a:r>
            <a:endParaRPr/>
          </a:p>
          <a:p>
            <a:pPr>
              <a:lnSpc>
                <a:spcPct val="115000"/>
              </a:lnSpc>
              <a:buFont typeface="Arial"/>
              <a:buChar char="■"/>
            </a:pPr>
            <a:r>
              <a:rPr lang="en-IN" sz="1400">
                <a:solidFill>
                  <a:srgbClr val="000000"/>
                </a:solidFill>
                <a:latin typeface="Arial"/>
                <a:ea typeface="Arial"/>
              </a:rPr>
              <a:t>pushes </a:t>
            </a:r>
            <a:r>
              <a:rPr b="1" lang="en-IN" sz="1400">
                <a:solidFill>
                  <a:srgbClr val="000000"/>
                </a:solidFill>
                <a:latin typeface="Arial"/>
                <a:ea typeface="Arial"/>
              </a:rPr>
              <a:t>all</a:t>
            </a:r>
            <a:r>
              <a:rPr lang="en-IN" sz="1400">
                <a:solidFill>
                  <a:srgbClr val="000000"/>
                </a:solidFill>
                <a:latin typeface="Arial"/>
                <a:ea typeface="Arial"/>
              </a:rPr>
              <a:t> commits which are reachable from the pushed commit and which are not available in the remote repository</a:t>
            </a:r>
            <a:endParaRPr/>
          </a:p>
          <a:p>
            <a:pPr>
              <a:lnSpc>
                <a:spcPct val="115000"/>
              </a:lnSpc>
              <a:buFont typeface="Arial"/>
              <a:buChar char="■"/>
            </a:pPr>
            <a:r>
              <a:rPr lang="en-IN" sz="1400">
                <a:solidFill>
                  <a:srgbClr val="000000"/>
                </a:solidFill>
                <a:latin typeface="Arial"/>
                <a:ea typeface="Arial"/>
              </a:rPr>
              <a:t>for each pushed commit Gerrit creates a change ref and a Gerrit change in its database</a:t>
            </a:r>
            <a:endParaRPr/>
          </a:p>
          <a:p>
            <a:pPr>
              <a:lnSpc>
                <a:spcPct val="115000"/>
              </a:lnSpc>
              <a:buFont typeface="Arial"/>
              <a:buChar char="■"/>
            </a:pPr>
            <a:r>
              <a:rPr lang="en-IN" sz="1400">
                <a:solidFill>
                  <a:srgbClr val="000000"/>
                </a:solidFill>
                <a:latin typeface="Arial"/>
                <a:ea typeface="Arial"/>
              </a:rPr>
              <a:t>The change for commit </a:t>
            </a:r>
            <a:r>
              <a:rPr b="1" i="1" lang="en-IN" sz="1400">
                <a:solidFill>
                  <a:srgbClr val="3d85c6"/>
                </a:solidFill>
                <a:latin typeface="Arial"/>
                <a:ea typeface="Arial"/>
              </a:rPr>
              <a:t>D</a:t>
            </a:r>
            <a:r>
              <a:rPr lang="en-IN" sz="1400">
                <a:solidFill>
                  <a:srgbClr val="000000"/>
                </a:solidFill>
                <a:latin typeface="Arial"/>
                <a:ea typeface="Arial"/>
              </a:rPr>
              <a:t> depends on the change for commit </a:t>
            </a:r>
            <a:r>
              <a:rPr b="1" i="1" lang="en-IN" sz="1400">
                <a:solidFill>
                  <a:srgbClr val="3d85c6"/>
                </a:solidFill>
                <a:latin typeface="Arial"/>
                <a:ea typeface="Arial"/>
              </a:rPr>
              <a:t>C</a:t>
            </a:r>
            <a:r>
              <a:rPr lang="en-IN" sz="1400">
                <a:solidFill>
                  <a:srgbClr val="000000"/>
                </a:solidFill>
                <a:latin typeface="Arial"/>
                <a:ea typeface="Arial"/>
              </a:rPr>
              <a:t> (since commit </a:t>
            </a:r>
            <a:r>
              <a:rPr b="1" i="1" lang="en-IN" sz="1400">
                <a:solidFill>
                  <a:srgbClr val="3d85c6"/>
                </a:solidFill>
                <a:latin typeface="Arial"/>
                <a:ea typeface="Arial"/>
              </a:rPr>
              <a:t>D</a:t>
            </a:r>
            <a:r>
              <a:rPr lang="en-IN" sz="1400">
                <a:solidFill>
                  <a:srgbClr val="000000"/>
                </a:solidFill>
                <a:latin typeface="Arial"/>
                <a:ea typeface="Arial"/>
              </a:rPr>
              <a:t> depends on commit </a:t>
            </a:r>
            <a:r>
              <a:rPr b="1" i="1" lang="en-IN" sz="1400">
                <a:solidFill>
                  <a:srgbClr val="3d85c6"/>
                </a:solidFill>
                <a:latin typeface="Arial"/>
                <a:ea typeface="Arial"/>
              </a:rPr>
              <a:t>C</a:t>
            </a:r>
            <a:r>
              <a:rPr lang="en-IN" sz="1400">
                <a:solidFill>
                  <a:srgbClr val="000000"/>
                </a:solidFill>
                <a:latin typeface="Arial"/>
                <a:ea typeface="Arial"/>
              </a:rPr>
              <a:t>).</a:t>
            </a:r>
            <a:endParaRPr/>
          </a:p>
        </p:txBody>
      </p:sp>
      <p:sp>
        <p:nvSpPr>
          <p:cNvPr id="274" name="CustomShape 25"/>
          <p:cNvSpPr/>
          <p:nvPr/>
        </p:nvSpPr>
        <p:spPr>
          <a:xfrm>
            <a:off x="4947120" y="2092320"/>
            <a:ext cx="323280" cy="342000"/>
          </a:xfrm>
          <a:prstGeom prst="ellipse">
            <a:avLst/>
          </a:prstGeom>
          <a:noFill/>
          <a:ln w="28440">
            <a:solidFill>
              <a:srgbClr val="a61c00"/>
            </a:solidFill>
            <a:round/>
          </a:ln>
        </p:spPr>
        <p:txBody>
          <a:bodyPr tIns="91440" bIns="91440" anchor="ctr"/>
          <a:p>
            <a:pPr algn="ctr">
              <a:lnSpc>
                <a:spcPct val="100000"/>
              </a:lnSpc>
            </a:pPr>
            <a:r>
              <a:rPr b="1" lang="en-IN" sz="1200">
                <a:solidFill>
                  <a:srgbClr val="a61c00"/>
                </a:solidFill>
                <a:latin typeface="Arial"/>
                <a:ea typeface="Arial"/>
              </a:rPr>
              <a:t>C</a:t>
            </a:r>
            <a:endParaRPr/>
          </a:p>
        </p:txBody>
      </p:sp>
      <p:sp>
        <p:nvSpPr>
          <p:cNvPr id="275" name="CustomShape 26"/>
          <p:cNvSpPr/>
          <p:nvPr/>
        </p:nvSpPr>
        <p:spPr>
          <a:xfrm>
            <a:off x="4947120" y="1380240"/>
            <a:ext cx="323280" cy="342000"/>
          </a:xfrm>
          <a:prstGeom prst="ellipse">
            <a:avLst/>
          </a:prstGeom>
          <a:noFill/>
          <a:ln w="28440">
            <a:solidFill>
              <a:srgbClr val="a61c00"/>
            </a:solidFill>
            <a:round/>
          </a:ln>
        </p:spPr>
        <p:txBody>
          <a:bodyPr tIns="91440" bIns="91440" anchor="ctr"/>
          <a:p>
            <a:pPr algn="ctr">
              <a:lnSpc>
                <a:spcPct val="100000"/>
              </a:lnSpc>
            </a:pPr>
            <a:r>
              <a:rPr b="1" lang="en-IN" sz="1200">
                <a:solidFill>
                  <a:srgbClr val="a61c00"/>
                </a:solidFill>
                <a:latin typeface="Arial"/>
                <a:ea typeface="Arial"/>
              </a:rPr>
              <a:t>D</a:t>
            </a:r>
            <a:endParaRPr/>
          </a:p>
        </p:txBody>
      </p:sp>
      <p:sp>
        <p:nvSpPr>
          <p:cNvPr id="276" name="CustomShape 27"/>
          <p:cNvSpPr/>
          <p:nvPr/>
        </p:nvSpPr>
        <p:spPr>
          <a:xfrm rot="10800000">
            <a:off x="5108760" y="1722600"/>
            <a:ext cx="360" cy="369720"/>
          </a:xfrm>
          <a:prstGeom prst="straightConnector1">
            <a:avLst/>
          </a:prstGeom>
          <a:noFill/>
          <a:ln w="28440">
            <a:solidFill>
              <a:srgbClr val="a61c00"/>
            </a:solidFill>
            <a:round/>
          </a:ln>
        </p:spPr>
      </p:sp>
      <p:sp>
        <p:nvSpPr>
          <p:cNvPr id="277" name="CustomShape 28"/>
          <p:cNvSpPr/>
          <p:nvPr/>
        </p:nvSpPr>
        <p:spPr>
          <a:xfrm flipH="1" rot="10800000">
            <a:off x="4654440" y="2434680"/>
            <a:ext cx="454320" cy="176040"/>
          </a:xfrm>
          <a:prstGeom prst="straightConnector1">
            <a:avLst/>
          </a:prstGeom>
          <a:noFill/>
          <a:ln w="28440">
            <a:solidFill>
              <a:srgbClr val="a61c00"/>
            </a:solidFill>
            <a:round/>
          </a:ln>
        </p:spPr>
      </p:sp>
      <p:sp>
        <p:nvSpPr>
          <p:cNvPr id="278" name="CustomShape 29"/>
          <p:cNvSpPr/>
          <p:nvPr/>
        </p:nvSpPr>
        <p:spPr>
          <a:xfrm>
            <a:off x="3621240" y="262548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279" name="CustomShape 30"/>
          <p:cNvSpPr/>
          <p:nvPr/>
        </p:nvSpPr>
        <p:spPr>
          <a:xfrm flipH="1" rot="10800000">
            <a:off x="4199040" y="2779920"/>
            <a:ext cx="277200" cy="2160"/>
          </a:xfrm>
          <a:prstGeom prst="straightConnector1">
            <a:avLst/>
          </a:prstGeom>
          <a:noFill/>
          <a:ln w="28440">
            <a:solidFill>
              <a:srgbClr val="595959"/>
            </a:solidFill>
            <a:round/>
            <a:tailEnd len="med" type="triangle" w="med"/>
          </a:ln>
        </p:spPr>
      </p:sp>
      <p:sp>
        <p:nvSpPr>
          <p:cNvPr id="280" name="CustomShape 31"/>
          <p:cNvSpPr/>
          <p:nvPr/>
        </p:nvSpPr>
        <p:spPr>
          <a:xfrm>
            <a:off x="3215520" y="1387800"/>
            <a:ext cx="145368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refs/changes/36/136/1</a:t>
            </a:r>
            <a:endParaRPr/>
          </a:p>
        </p:txBody>
      </p:sp>
      <p:sp>
        <p:nvSpPr>
          <p:cNvPr id="281" name="CustomShape 32"/>
          <p:cNvSpPr/>
          <p:nvPr/>
        </p:nvSpPr>
        <p:spPr>
          <a:xfrm flipH="1" rot="10800000">
            <a:off x="4669920" y="1542240"/>
            <a:ext cx="277200" cy="2160"/>
          </a:xfrm>
          <a:prstGeom prst="straightConnector1">
            <a:avLst/>
          </a:prstGeom>
          <a:noFill/>
          <a:ln w="28440">
            <a:solidFill>
              <a:srgbClr val="6aa84f"/>
            </a:solidFill>
            <a:round/>
            <a:tailEnd len="med" type="triangle" w="med"/>
          </a:ln>
        </p:spPr>
      </p:sp>
      <p:sp>
        <p:nvSpPr>
          <p:cNvPr id="282" name="CustomShape 33"/>
          <p:cNvSpPr/>
          <p:nvPr/>
        </p:nvSpPr>
        <p:spPr>
          <a:xfrm>
            <a:off x="3215520" y="2103120"/>
            <a:ext cx="145368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refs/changes/35/135/1</a:t>
            </a:r>
            <a:endParaRPr/>
          </a:p>
        </p:txBody>
      </p:sp>
      <p:sp>
        <p:nvSpPr>
          <p:cNvPr id="283" name="CustomShape 34"/>
          <p:cNvSpPr/>
          <p:nvPr/>
        </p:nvSpPr>
        <p:spPr>
          <a:xfrm flipH="1" rot="10800000">
            <a:off x="4669920" y="2257200"/>
            <a:ext cx="277200" cy="2160"/>
          </a:xfrm>
          <a:prstGeom prst="straightConnector1">
            <a:avLst/>
          </a:prstGeom>
          <a:noFill/>
          <a:ln w="28440">
            <a:solidFill>
              <a:srgbClr val="6aa84f"/>
            </a:solidFill>
            <a:round/>
            <a:tailEnd len="med" type="triangle" w="med"/>
          </a:ln>
        </p:spPr>
      </p:sp>
      <p:sp>
        <p:nvSpPr>
          <p:cNvPr id="284" name="CustomShape 35"/>
          <p:cNvSpPr/>
          <p:nvPr/>
        </p:nvSpPr>
        <p:spPr>
          <a:xfrm>
            <a:off x="3942720" y="1701000"/>
            <a:ext cx="360" cy="401760"/>
          </a:xfrm>
          <a:prstGeom prst="straightConnector1">
            <a:avLst/>
          </a:prstGeom>
          <a:noFill/>
          <a:ln w="28440">
            <a:solidFill>
              <a:srgbClr val="6aa84f"/>
            </a:solidFill>
            <a:round/>
            <a:tailEnd len="med" type="triangle" w="med"/>
          </a:ln>
        </p:spPr>
      </p:sp>
      <p:sp>
        <p:nvSpPr>
          <p:cNvPr id="285" name="CustomShape 36"/>
          <p:cNvSpPr/>
          <p:nvPr/>
        </p:nvSpPr>
        <p:spPr>
          <a:xfrm>
            <a:off x="3947040" y="1699560"/>
            <a:ext cx="1150920" cy="401760"/>
          </a:xfrm>
          <a:prstGeom prst="rect">
            <a:avLst/>
          </a:prstGeom>
          <a:noFill/>
          <a:ln>
            <a:noFill/>
          </a:ln>
        </p:spPr>
        <p:txBody>
          <a:bodyPr tIns="91440" bIns="91440"/>
          <a:p>
            <a:pPr>
              <a:lnSpc>
                <a:spcPct val="100000"/>
              </a:lnSpc>
            </a:pPr>
            <a:r>
              <a:rPr lang="en-IN" sz="1200">
                <a:solidFill>
                  <a:srgbClr val="6aa84f"/>
                </a:solidFill>
                <a:latin typeface="Arial"/>
                <a:ea typeface="Arial"/>
              </a:rPr>
              <a:t>depends on</a:t>
            </a:r>
            <a:endParaRPr/>
          </a:p>
        </p:txBody>
      </p:sp>
      <p:sp>
        <p:nvSpPr>
          <p:cNvPr id="286" name="CustomShape 37"/>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0" y="0"/>
            <a:ext cx="9154080" cy="580320"/>
          </a:xfrm>
          <a:prstGeom prst="rect">
            <a:avLst/>
          </a:prstGeom>
          <a:solidFill>
            <a:srgbClr val="6d9eeb"/>
          </a:solidFill>
          <a:ln>
            <a:noFill/>
          </a:ln>
        </p:spPr>
      </p:sp>
      <p:sp>
        <p:nvSpPr>
          <p:cNvPr id="288"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3</a:t>
            </a:r>
            <a:r>
              <a:rPr lang="en-IN" sz="3000">
                <a:solidFill>
                  <a:srgbClr val="000000"/>
                </a:solidFill>
                <a:latin typeface="Arial"/>
                <a:ea typeface="Arial"/>
              </a:rPr>
              <a:t>
</a:t>
            </a:r>
            <a:endParaRPr/>
          </a:p>
        </p:txBody>
      </p:sp>
      <p:sp>
        <p:nvSpPr>
          <p:cNvPr id="289" name="CustomShape 3"/>
          <p:cNvSpPr/>
          <p:nvPr/>
        </p:nvSpPr>
        <p:spPr>
          <a:xfrm>
            <a:off x="2835720" y="578880"/>
            <a:ext cx="31320" cy="4567320"/>
          </a:xfrm>
          <a:prstGeom prst="straightConnector1">
            <a:avLst/>
          </a:prstGeom>
          <a:noFill/>
          <a:ln w="9360">
            <a:solidFill>
              <a:srgbClr val="595959"/>
            </a:solidFill>
            <a:round/>
          </a:ln>
        </p:spPr>
      </p:sp>
      <p:sp>
        <p:nvSpPr>
          <p:cNvPr id="290" name="CustomShape 4"/>
          <p:cNvSpPr/>
          <p:nvPr/>
        </p:nvSpPr>
        <p:spPr>
          <a:xfrm>
            <a:off x="804240" y="2682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291" name="CustomShape 5"/>
          <p:cNvSpPr/>
          <p:nvPr/>
        </p:nvSpPr>
        <p:spPr>
          <a:xfrm>
            <a:off x="804240" y="3173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292" name="CustomShape 6"/>
          <p:cNvSpPr/>
          <p:nvPr/>
        </p:nvSpPr>
        <p:spPr>
          <a:xfrm rot="10800000">
            <a:off x="965520" y="3025440"/>
            <a:ext cx="360" cy="148320"/>
          </a:xfrm>
          <a:prstGeom prst="straightConnector1">
            <a:avLst/>
          </a:prstGeom>
          <a:noFill/>
          <a:ln w="28440">
            <a:solidFill>
              <a:srgbClr val="595959"/>
            </a:solidFill>
            <a:round/>
          </a:ln>
        </p:spPr>
      </p:sp>
      <p:sp>
        <p:nvSpPr>
          <p:cNvPr id="293" name="CustomShape 7"/>
          <p:cNvSpPr/>
          <p:nvPr/>
        </p:nvSpPr>
        <p:spPr>
          <a:xfrm>
            <a:off x="189360" y="217728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294" name="CustomShape 8"/>
          <p:cNvSpPr/>
          <p:nvPr/>
        </p:nvSpPr>
        <p:spPr>
          <a:xfrm>
            <a:off x="935640" y="2333520"/>
            <a:ext cx="367200" cy="11520"/>
          </a:xfrm>
          <a:prstGeom prst="straightConnector1">
            <a:avLst/>
          </a:prstGeom>
          <a:noFill/>
          <a:ln w="28440">
            <a:solidFill>
              <a:srgbClr val="595959"/>
            </a:solidFill>
            <a:round/>
            <a:tailEnd len="med" type="triangle" w="med"/>
          </a:ln>
        </p:spPr>
      </p:sp>
      <p:sp>
        <p:nvSpPr>
          <p:cNvPr id="295" name="CustomShape 9"/>
          <p:cNvSpPr/>
          <p:nvPr/>
        </p:nvSpPr>
        <p:spPr>
          <a:xfrm flipH="1" rot="10800000">
            <a:off x="1080000" y="2517120"/>
            <a:ext cx="384120" cy="215640"/>
          </a:xfrm>
          <a:prstGeom prst="straightConnector1">
            <a:avLst/>
          </a:prstGeom>
          <a:noFill/>
          <a:ln w="28440">
            <a:solidFill>
              <a:srgbClr val="595959"/>
            </a:solidFill>
            <a:round/>
          </a:ln>
        </p:spPr>
      </p:sp>
      <p:sp>
        <p:nvSpPr>
          <p:cNvPr id="296" name="CustomShape 10"/>
          <p:cNvSpPr/>
          <p:nvPr/>
        </p:nvSpPr>
        <p:spPr>
          <a:xfrm>
            <a:off x="268560" y="158508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297" name="CustomShape 11"/>
          <p:cNvSpPr/>
          <p:nvPr/>
        </p:nvSpPr>
        <p:spPr>
          <a:xfrm>
            <a:off x="557280" y="1897920"/>
            <a:ext cx="360" cy="272160"/>
          </a:xfrm>
          <a:prstGeom prst="straightConnector1">
            <a:avLst/>
          </a:prstGeom>
          <a:noFill/>
          <a:ln w="28440">
            <a:solidFill>
              <a:srgbClr val="595959"/>
            </a:solidFill>
            <a:round/>
            <a:tailEnd len="med" type="triangle" w="med"/>
          </a:ln>
        </p:spPr>
      </p:sp>
      <p:sp>
        <p:nvSpPr>
          <p:cNvPr id="298"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299"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300" name="CustomShape 14"/>
          <p:cNvSpPr/>
          <p:nvPr/>
        </p:nvSpPr>
        <p:spPr>
          <a:xfrm>
            <a:off x="2430360" y="3640320"/>
            <a:ext cx="1068120" cy="360"/>
          </a:xfrm>
          <a:prstGeom prst="straightConnector1">
            <a:avLst/>
          </a:prstGeom>
          <a:noFill/>
          <a:ln w="28440">
            <a:solidFill>
              <a:srgbClr val="a61c00"/>
            </a:solidFill>
            <a:round/>
            <a:tailEnd len="med" type="triangle" w="med"/>
          </a:ln>
        </p:spPr>
      </p:sp>
      <p:sp>
        <p:nvSpPr>
          <p:cNvPr id="301" name="CustomShape 15"/>
          <p:cNvSpPr/>
          <p:nvPr/>
        </p:nvSpPr>
        <p:spPr>
          <a:xfrm>
            <a:off x="4029840" y="2610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302" name="CustomShape 16"/>
          <p:cNvSpPr/>
          <p:nvPr/>
        </p:nvSpPr>
        <p:spPr>
          <a:xfrm>
            <a:off x="4029840" y="3101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303" name="CustomShape 17"/>
          <p:cNvSpPr/>
          <p:nvPr/>
        </p:nvSpPr>
        <p:spPr>
          <a:xfrm rot="10800000">
            <a:off x="4191120" y="2953440"/>
            <a:ext cx="360" cy="148320"/>
          </a:xfrm>
          <a:prstGeom prst="straightConnector1">
            <a:avLst/>
          </a:prstGeom>
          <a:noFill/>
          <a:ln w="28440">
            <a:solidFill>
              <a:srgbClr val="595959"/>
            </a:solidFill>
            <a:round/>
          </a:ln>
        </p:spPr>
      </p:sp>
      <p:sp>
        <p:nvSpPr>
          <p:cNvPr id="304" name="CustomShape 18"/>
          <p:cNvSpPr/>
          <p:nvPr/>
        </p:nvSpPr>
        <p:spPr>
          <a:xfrm>
            <a:off x="1537920" y="26974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305" name="CustomShape 19"/>
          <p:cNvSpPr/>
          <p:nvPr/>
        </p:nvSpPr>
        <p:spPr>
          <a:xfrm rot="10800000">
            <a:off x="1128240" y="2853720"/>
            <a:ext cx="409680" cy="360"/>
          </a:xfrm>
          <a:prstGeom prst="straightConnector1">
            <a:avLst/>
          </a:prstGeom>
          <a:noFill/>
          <a:ln w="28440">
            <a:solidFill>
              <a:srgbClr val="3d85c6"/>
            </a:solidFill>
            <a:round/>
            <a:tailEnd len="med" type="triangle" w="med"/>
          </a:ln>
        </p:spPr>
      </p:sp>
      <p:sp>
        <p:nvSpPr>
          <p:cNvPr id="306" name="CustomShape 20"/>
          <p:cNvSpPr/>
          <p:nvPr/>
        </p:nvSpPr>
        <p:spPr>
          <a:xfrm>
            <a:off x="1303200" y="21744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307" name="CustomShape 21"/>
          <p:cNvSpPr/>
          <p:nvPr/>
        </p:nvSpPr>
        <p:spPr>
          <a:xfrm>
            <a:off x="0" y="4713120"/>
            <a:ext cx="9143640" cy="440280"/>
          </a:xfrm>
          <a:prstGeom prst="rect">
            <a:avLst/>
          </a:prstGeom>
          <a:solidFill>
            <a:srgbClr val="b6d7a8"/>
          </a:solidFill>
          <a:ln>
            <a:noFill/>
          </a:ln>
        </p:spPr>
      </p:sp>
      <p:sp>
        <p:nvSpPr>
          <p:cNvPr id="308" name="CustomShape 22"/>
          <p:cNvSpPr/>
          <p:nvPr/>
        </p:nvSpPr>
        <p:spPr>
          <a:xfrm>
            <a:off x="-16200" y="4713120"/>
            <a:ext cx="8962200" cy="440280"/>
          </a:xfrm>
          <a:prstGeom prst="rect">
            <a:avLst/>
          </a:prstGeom>
          <a:noFill/>
          <a:ln>
            <a:noFill/>
          </a:ln>
        </p:spPr>
        <p:txBody>
          <a:bodyPr tIns="91440" bIns="91440"/>
          <a:p>
            <a:pPr>
              <a:lnSpc>
                <a:spcPct val="100000"/>
              </a:lnSpc>
            </a:pPr>
            <a:r>
              <a:rPr i="1" lang="en-IN">
                <a:solidFill>
                  <a:srgbClr val="000000"/>
                </a:solidFill>
                <a:latin typeface="Arial"/>
                <a:ea typeface="Arial"/>
              </a:rPr>
              <a:t>Q: What happens on push for code review?</a:t>
            </a:r>
            <a:endParaRPr/>
          </a:p>
        </p:txBody>
      </p:sp>
      <p:sp>
        <p:nvSpPr>
          <p:cNvPr id="309" name="CustomShape 23"/>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
        <p:nvSpPr>
          <p:cNvPr id="310" name="CustomShape 24"/>
          <p:cNvSpPr/>
          <p:nvPr/>
        </p:nvSpPr>
        <p:spPr>
          <a:xfrm>
            <a:off x="6177600" y="582120"/>
            <a:ext cx="2967120" cy="4130640"/>
          </a:xfrm>
          <a:prstGeom prst="rect">
            <a:avLst/>
          </a:prstGeom>
          <a:solidFill>
            <a:srgbClr val="f3f3f3"/>
          </a:solidFill>
          <a:ln>
            <a:noFill/>
          </a:ln>
        </p:spPr>
      </p:sp>
      <p:sp>
        <p:nvSpPr>
          <p:cNvPr id="311" name="CustomShape 25"/>
          <p:cNvSpPr/>
          <p:nvPr/>
        </p:nvSpPr>
        <p:spPr>
          <a:xfrm>
            <a:off x="6209280" y="674640"/>
            <a:ext cx="2904120" cy="3905640"/>
          </a:xfrm>
          <a:prstGeom prst="rect">
            <a:avLst/>
          </a:prstGeom>
          <a:noFill/>
          <a:ln>
            <a:noFill/>
          </a:ln>
        </p:spPr>
        <p:txBody>
          <a:bodyPr tIns="91440" bIns="91440"/>
          <a:p>
            <a:pPr>
              <a:lnSpc>
                <a:spcPct val="115000"/>
              </a:lnSpc>
            </a:pPr>
            <a:r>
              <a:rPr lang="en-IN">
                <a:solidFill>
                  <a:srgbClr val="000000"/>
                </a:solidFill>
                <a:latin typeface="Arial"/>
                <a:ea typeface="Arial"/>
              </a:rPr>
              <a:t>Situation:</a:t>
            </a:r>
            <a:endParaRPr/>
          </a:p>
          <a:p>
            <a:pPr>
              <a:lnSpc>
                <a:spcPct val="115000"/>
              </a:lnSpc>
              <a:buFont typeface="Arial"/>
              <a:buChar char="■"/>
            </a:pPr>
            <a:r>
              <a:rPr lang="en-IN">
                <a:solidFill>
                  <a:srgbClr val="000000"/>
                </a:solidFill>
                <a:latin typeface="Arial"/>
                <a:ea typeface="Arial"/>
              </a:rPr>
              <a:t>The remote repository was cloned, a local </a:t>
            </a:r>
            <a:r>
              <a:rPr i="1" lang="en-IN">
                <a:solidFill>
                  <a:srgbClr val="000000"/>
                </a:solidFill>
                <a:latin typeface="Courier New"/>
                <a:ea typeface="Courier New"/>
              </a:rPr>
              <a:t>featureX</a:t>
            </a:r>
            <a:r>
              <a:rPr lang="en-IN">
                <a:solidFill>
                  <a:srgbClr val="000000"/>
                </a:solidFill>
                <a:latin typeface="Arial"/>
                <a:ea typeface="Arial"/>
              </a:rPr>
              <a:t> branch was created and in this branch a commit </a:t>
            </a:r>
            <a:r>
              <a:rPr b="1" i="1" lang="en-IN">
                <a:solidFill>
                  <a:srgbClr val="3d85c6"/>
                </a:solidFill>
                <a:latin typeface="Arial"/>
                <a:ea typeface="Arial"/>
              </a:rPr>
              <a:t>C</a:t>
            </a:r>
            <a:r>
              <a:rPr lang="en-IN">
                <a:solidFill>
                  <a:srgbClr val="000000"/>
                </a:solidFill>
                <a:latin typeface="Arial"/>
                <a:ea typeface="Arial"/>
              </a:rPr>
              <a:t> was created. In the meantime the remote branch </a:t>
            </a:r>
            <a:r>
              <a:rPr i="1" lang="en-IN">
                <a:solidFill>
                  <a:srgbClr val="000000"/>
                </a:solidFill>
                <a:latin typeface="Courier New"/>
                <a:ea typeface="Courier New"/>
              </a:rPr>
              <a:t>master</a:t>
            </a:r>
            <a:r>
              <a:rPr lang="en-IN">
                <a:solidFill>
                  <a:srgbClr val="000000"/>
                </a:solidFill>
                <a:latin typeface="Arial"/>
                <a:ea typeface="Arial"/>
              </a:rPr>
              <a:t> was updated to a commit </a:t>
            </a:r>
            <a:r>
              <a:rPr b="1" i="1" lang="en-IN">
                <a:solidFill>
                  <a:srgbClr val="3d85c6"/>
                </a:solidFill>
                <a:latin typeface="Arial"/>
                <a:ea typeface="Arial"/>
              </a:rPr>
              <a:t>D</a:t>
            </a:r>
            <a:r>
              <a:rPr lang="en-IN">
                <a:solidFill>
                  <a:srgbClr val="000000"/>
                </a:solidFill>
                <a:latin typeface="Arial"/>
                <a:ea typeface="Arial"/>
              </a:rPr>
              <a:t>.</a:t>
            </a:r>
            <a:endParaRPr/>
          </a:p>
        </p:txBody>
      </p:sp>
      <p:sp>
        <p:nvSpPr>
          <p:cNvPr id="312" name="CustomShape 26"/>
          <p:cNvSpPr/>
          <p:nvPr/>
        </p:nvSpPr>
        <p:spPr>
          <a:xfrm>
            <a:off x="4026600" y="21088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313" name="CustomShape 27"/>
          <p:cNvSpPr/>
          <p:nvPr/>
        </p:nvSpPr>
        <p:spPr>
          <a:xfrm rot="10800000">
            <a:off x="4188240" y="2451600"/>
            <a:ext cx="360" cy="148320"/>
          </a:xfrm>
          <a:prstGeom prst="straightConnector1">
            <a:avLst/>
          </a:prstGeom>
          <a:noFill/>
          <a:ln w="28440">
            <a:solidFill>
              <a:srgbClr val="595959"/>
            </a:solidFill>
            <a:round/>
          </a:ln>
        </p:spPr>
      </p:sp>
      <p:sp>
        <p:nvSpPr>
          <p:cNvPr id="314" name="CustomShape 28"/>
          <p:cNvSpPr/>
          <p:nvPr/>
        </p:nvSpPr>
        <p:spPr>
          <a:xfrm>
            <a:off x="3162240" y="212508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315" name="CustomShape 29"/>
          <p:cNvSpPr/>
          <p:nvPr/>
        </p:nvSpPr>
        <p:spPr>
          <a:xfrm flipH="1" rot="10800000">
            <a:off x="3740040" y="2279520"/>
            <a:ext cx="277200" cy="2160"/>
          </a:xfrm>
          <a:prstGeom prst="straightConnector1">
            <a:avLst/>
          </a:prstGeom>
          <a:noFill/>
          <a:ln w="28440">
            <a:solidFill>
              <a:srgbClr val="595959"/>
            </a:solidFill>
            <a:round/>
            <a:tailEnd len="med" type="triangle" w="med"/>
          </a:ln>
        </p:spPr>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0" y="0"/>
            <a:ext cx="9154080" cy="580320"/>
          </a:xfrm>
          <a:prstGeom prst="rect">
            <a:avLst/>
          </a:prstGeom>
          <a:solidFill>
            <a:srgbClr val="6d9eeb"/>
          </a:solidFill>
          <a:ln>
            <a:noFill/>
          </a:ln>
        </p:spPr>
      </p:sp>
      <p:sp>
        <p:nvSpPr>
          <p:cNvPr id="317"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Push for Code Review - Case 3</a:t>
            </a:r>
            <a:r>
              <a:rPr lang="en-IN" sz="3000">
                <a:solidFill>
                  <a:srgbClr val="000000"/>
                </a:solidFill>
                <a:latin typeface="Arial"/>
                <a:ea typeface="Arial"/>
              </a:rPr>
              <a:t>
</a:t>
            </a:r>
            <a:endParaRPr/>
          </a:p>
        </p:txBody>
      </p:sp>
      <p:sp>
        <p:nvSpPr>
          <p:cNvPr id="318" name="CustomShape 3"/>
          <p:cNvSpPr/>
          <p:nvPr/>
        </p:nvSpPr>
        <p:spPr>
          <a:xfrm>
            <a:off x="2835720" y="578880"/>
            <a:ext cx="31320" cy="4567320"/>
          </a:xfrm>
          <a:prstGeom prst="straightConnector1">
            <a:avLst/>
          </a:prstGeom>
          <a:noFill/>
          <a:ln w="9360">
            <a:solidFill>
              <a:srgbClr val="595959"/>
            </a:solidFill>
            <a:round/>
          </a:ln>
        </p:spPr>
      </p:sp>
      <p:sp>
        <p:nvSpPr>
          <p:cNvPr id="319" name="CustomShape 4"/>
          <p:cNvSpPr/>
          <p:nvPr/>
        </p:nvSpPr>
        <p:spPr>
          <a:xfrm>
            <a:off x="804240" y="2682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320" name="CustomShape 5"/>
          <p:cNvSpPr/>
          <p:nvPr/>
        </p:nvSpPr>
        <p:spPr>
          <a:xfrm>
            <a:off x="804240" y="3173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321" name="CustomShape 6"/>
          <p:cNvSpPr/>
          <p:nvPr/>
        </p:nvSpPr>
        <p:spPr>
          <a:xfrm rot="10800000">
            <a:off x="965520" y="3025440"/>
            <a:ext cx="360" cy="148320"/>
          </a:xfrm>
          <a:prstGeom prst="straightConnector1">
            <a:avLst/>
          </a:prstGeom>
          <a:noFill/>
          <a:ln w="28440">
            <a:solidFill>
              <a:srgbClr val="595959"/>
            </a:solidFill>
            <a:round/>
          </a:ln>
        </p:spPr>
      </p:sp>
      <p:sp>
        <p:nvSpPr>
          <p:cNvPr id="322" name="CustomShape 7"/>
          <p:cNvSpPr/>
          <p:nvPr/>
        </p:nvSpPr>
        <p:spPr>
          <a:xfrm>
            <a:off x="189360" y="217728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featureX</a:t>
            </a:r>
            <a:endParaRPr/>
          </a:p>
        </p:txBody>
      </p:sp>
      <p:sp>
        <p:nvSpPr>
          <p:cNvPr id="323" name="CustomShape 8"/>
          <p:cNvSpPr/>
          <p:nvPr/>
        </p:nvSpPr>
        <p:spPr>
          <a:xfrm>
            <a:off x="935640" y="2333520"/>
            <a:ext cx="367200" cy="11520"/>
          </a:xfrm>
          <a:prstGeom prst="straightConnector1">
            <a:avLst/>
          </a:prstGeom>
          <a:noFill/>
          <a:ln w="28440">
            <a:solidFill>
              <a:srgbClr val="595959"/>
            </a:solidFill>
            <a:round/>
            <a:tailEnd len="med" type="triangle" w="med"/>
          </a:ln>
        </p:spPr>
      </p:sp>
      <p:sp>
        <p:nvSpPr>
          <p:cNvPr id="324" name="CustomShape 9"/>
          <p:cNvSpPr/>
          <p:nvPr/>
        </p:nvSpPr>
        <p:spPr>
          <a:xfrm flipH="1" rot="10800000">
            <a:off x="1080000" y="2517120"/>
            <a:ext cx="384120" cy="215640"/>
          </a:xfrm>
          <a:prstGeom prst="straightConnector1">
            <a:avLst/>
          </a:prstGeom>
          <a:noFill/>
          <a:ln w="28440">
            <a:solidFill>
              <a:srgbClr val="595959"/>
            </a:solidFill>
            <a:round/>
          </a:ln>
        </p:spPr>
      </p:sp>
      <p:sp>
        <p:nvSpPr>
          <p:cNvPr id="325" name="CustomShape 10"/>
          <p:cNvSpPr/>
          <p:nvPr/>
        </p:nvSpPr>
        <p:spPr>
          <a:xfrm>
            <a:off x="268560" y="1585080"/>
            <a:ext cx="577080" cy="312480"/>
          </a:xfrm>
          <a:prstGeom prst="rect">
            <a:avLst/>
          </a:prstGeom>
          <a:solidFill>
            <a:srgbClr val="999999"/>
          </a:solidFill>
          <a:ln w="28440">
            <a:solidFill>
              <a:srgbClr val="000000"/>
            </a:solidFill>
            <a:round/>
          </a:ln>
        </p:spPr>
        <p:txBody>
          <a:bodyPr tIns="91440" bIns="91440"/>
          <a:p>
            <a:pPr algn="ctr">
              <a:lnSpc>
                <a:spcPct val="100000"/>
              </a:lnSpc>
            </a:pPr>
            <a:r>
              <a:rPr b="1" lang="en-IN" sz="1000">
                <a:solidFill>
                  <a:srgbClr val="ffffff"/>
                </a:solidFill>
                <a:latin typeface="Arial"/>
                <a:ea typeface="Arial"/>
              </a:rPr>
              <a:t>HEAD</a:t>
            </a:r>
            <a:endParaRPr/>
          </a:p>
        </p:txBody>
      </p:sp>
      <p:sp>
        <p:nvSpPr>
          <p:cNvPr id="326" name="CustomShape 11"/>
          <p:cNvSpPr/>
          <p:nvPr/>
        </p:nvSpPr>
        <p:spPr>
          <a:xfrm>
            <a:off x="557280" y="1897920"/>
            <a:ext cx="360" cy="272160"/>
          </a:xfrm>
          <a:prstGeom prst="straightConnector1">
            <a:avLst/>
          </a:prstGeom>
          <a:noFill/>
          <a:ln w="28440">
            <a:solidFill>
              <a:srgbClr val="595959"/>
            </a:solidFill>
            <a:round/>
            <a:tailEnd len="med" type="triangle" w="med"/>
          </a:ln>
        </p:spPr>
      </p:sp>
      <p:sp>
        <p:nvSpPr>
          <p:cNvPr id="327"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328"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329" name="CustomShape 14"/>
          <p:cNvSpPr/>
          <p:nvPr/>
        </p:nvSpPr>
        <p:spPr>
          <a:xfrm>
            <a:off x="2430360" y="3640320"/>
            <a:ext cx="1068120" cy="360"/>
          </a:xfrm>
          <a:prstGeom prst="straightConnector1">
            <a:avLst/>
          </a:prstGeom>
          <a:noFill/>
          <a:ln w="28440">
            <a:solidFill>
              <a:srgbClr val="a61c00"/>
            </a:solidFill>
            <a:round/>
            <a:tailEnd len="med" type="triangle" w="med"/>
          </a:ln>
        </p:spPr>
      </p:sp>
      <p:sp>
        <p:nvSpPr>
          <p:cNvPr id="330" name="CustomShape 15"/>
          <p:cNvSpPr/>
          <p:nvPr/>
        </p:nvSpPr>
        <p:spPr>
          <a:xfrm>
            <a:off x="4029840" y="2610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331" name="CustomShape 16"/>
          <p:cNvSpPr/>
          <p:nvPr/>
        </p:nvSpPr>
        <p:spPr>
          <a:xfrm>
            <a:off x="4029840" y="3101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332" name="CustomShape 17"/>
          <p:cNvSpPr/>
          <p:nvPr/>
        </p:nvSpPr>
        <p:spPr>
          <a:xfrm rot="10800000">
            <a:off x="4191120" y="2953440"/>
            <a:ext cx="360" cy="148320"/>
          </a:xfrm>
          <a:prstGeom prst="straightConnector1">
            <a:avLst/>
          </a:prstGeom>
          <a:noFill/>
          <a:ln w="28440">
            <a:solidFill>
              <a:srgbClr val="595959"/>
            </a:solidFill>
            <a:round/>
          </a:ln>
        </p:spPr>
      </p:sp>
      <p:sp>
        <p:nvSpPr>
          <p:cNvPr id="333" name="CustomShape 18"/>
          <p:cNvSpPr/>
          <p:nvPr/>
        </p:nvSpPr>
        <p:spPr>
          <a:xfrm>
            <a:off x="1537920" y="2697480"/>
            <a:ext cx="949320" cy="312480"/>
          </a:xfrm>
          <a:prstGeom prst="rect">
            <a:avLst/>
          </a:prstGeom>
          <a:solidFill>
            <a:srgbClr val="cfe2f3"/>
          </a:solidFill>
          <a:ln w="28440">
            <a:solidFill>
              <a:srgbClr val="3d85c6"/>
            </a:solidFill>
            <a:round/>
          </a:ln>
        </p:spPr>
        <p:txBody>
          <a:bodyPr tIns="91440" bIns="91440"/>
          <a:p>
            <a:pPr algn="ctr">
              <a:lnSpc>
                <a:spcPct val="100000"/>
              </a:lnSpc>
            </a:pPr>
            <a:r>
              <a:rPr lang="en-IN" sz="1000">
                <a:solidFill>
                  <a:srgbClr val="000000"/>
                </a:solidFill>
                <a:latin typeface="Arial"/>
                <a:ea typeface="Arial"/>
              </a:rPr>
              <a:t>origin/master</a:t>
            </a:r>
            <a:endParaRPr/>
          </a:p>
        </p:txBody>
      </p:sp>
      <p:sp>
        <p:nvSpPr>
          <p:cNvPr id="334" name="CustomShape 19"/>
          <p:cNvSpPr/>
          <p:nvPr/>
        </p:nvSpPr>
        <p:spPr>
          <a:xfrm rot="10800000">
            <a:off x="1128240" y="2853720"/>
            <a:ext cx="409680" cy="360"/>
          </a:xfrm>
          <a:prstGeom prst="straightConnector1">
            <a:avLst/>
          </a:prstGeom>
          <a:noFill/>
          <a:ln w="28440">
            <a:solidFill>
              <a:srgbClr val="3d85c6"/>
            </a:solidFill>
            <a:round/>
            <a:tailEnd len="med" type="triangle" w="med"/>
          </a:ln>
        </p:spPr>
      </p:sp>
      <p:sp>
        <p:nvSpPr>
          <p:cNvPr id="335" name="CustomShape 20"/>
          <p:cNvSpPr/>
          <p:nvPr/>
        </p:nvSpPr>
        <p:spPr>
          <a:xfrm>
            <a:off x="1303200" y="21744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336" name="CustomShape 21"/>
          <p:cNvSpPr/>
          <p:nvPr/>
        </p:nvSpPr>
        <p:spPr>
          <a:xfrm>
            <a:off x="616320" y="3622680"/>
            <a:ext cx="5296320" cy="472320"/>
          </a:xfrm>
          <a:prstGeom prst="rect">
            <a:avLst/>
          </a:prstGeom>
          <a:noFill/>
          <a:ln>
            <a:noFill/>
          </a:ln>
        </p:spPr>
        <p:txBody>
          <a:bodyPr tIns="91440" bIns="91440"/>
          <a:p>
            <a:pPr>
              <a:lnSpc>
                <a:spcPct val="100000"/>
              </a:lnSpc>
            </a:pPr>
            <a:r>
              <a:rPr b="1" i="1" lang="en-IN">
                <a:solidFill>
                  <a:srgbClr val="a61c00"/>
                </a:solidFill>
                <a:latin typeface="Courier New"/>
                <a:ea typeface="Courier New"/>
              </a:rPr>
              <a:t>git push origin HEAD:refs/for/master</a:t>
            </a:r>
            <a:endParaRPr/>
          </a:p>
        </p:txBody>
      </p:sp>
      <p:sp>
        <p:nvSpPr>
          <p:cNvPr id="337" name="CustomShape 22"/>
          <p:cNvSpPr/>
          <p:nvPr/>
        </p:nvSpPr>
        <p:spPr>
          <a:xfrm>
            <a:off x="6177600" y="582120"/>
            <a:ext cx="2967120" cy="4567320"/>
          </a:xfrm>
          <a:prstGeom prst="rect">
            <a:avLst/>
          </a:prstGeom>
          <a:solidFill>
            <a:srgbClr val="f3f3f3"/>
          </a:solidFill>
          <a:ln>
            <a:noFill/>
          </a:ln>
        </p:spPr>
      </p:sp>
      <p:sp>
        <p:nvSpPr>
          <p:cNvPr id="338" name="CustomShape 23"/>
          <p:cNvSpPr/>
          <p:nvPr/>
        </p:nvSpPr>
        <p:spPr>
          <a:xfrm>
            <a:off x="6209280" y="585360"/>
            <a:ext cx="2904120" cy="4567320"/>
          </a:xfrm>
          <a:prstGeom prst="rect">
            <a:avLst/>
          </a:prstGeom>
          <a:noFill/>
          <a:ln>
            <a:noFill/>
          </a:ln>
        </p:spPr>
        <p:txBody>
          <a:bodyPr tIns="91440" bIns="91440"/>
          <a:p>
            <a:pPr>
              <a:lnSpc>
                <a:spcPct val="115000"/>
              </a:lnSpc>
            </a:pPr>
            <a:r>
              <a:rPr lang="en-IN" sz="1400">
                <a:solidFill>
                  <a:srgbClr val="000000"/>
                </a:solidFill>
                <a:latin typeface="Arial"/>
                <a:ea typeface="Arial"/>
              </a:rPr>
              <a:t>The push succeeds:</a:t>
            </a:r>
            <a:endParaRPr/>
          </a:p>
          <a:p>
            <a:pPr>
              <a:lnSpc>
                <a:spcPct val="115000"/>
              </a:lnSpc>
              <a:buFont typeface="Arial"/>
              <a:buChar char="■"/>
            </a:pPr>
            <a:r>
              <a:rPr lang="en-IN" sz="1400">
                <a:solidFill>
                  <a:srgbClr val="000000"/>
                </a:solidFill>
                <a:latin typeface="Arial"/>
                <a:ea typeface="Arial"/>
              </a:rPr>
              <a:t>Gerrit accepts commit </a:t>
            </a:r>
            <a:r>
              <a:rPr b="1" i="1" lang="en-IN" sz="1400">
                <a:solidFill>
                  <a:srgbClr val="3d85c6"/>
                </a:solidFill>
                <a:latin typeface="Arial"/>
                <a:ea typeface="Arial"/>
              </a:rPr>
              <a:t>C</a:t>
            </a:r>
            <a:r>
              <a:rPr lang="en-IN" sz="1400">
                <a:solidFill>
                  <a:srgbClr val="000000"/>
                </a:solidFill>
                <a:latin typeface="Arial"/>
                <a:ea typeface="Arial"/>
              </a:rPr>
              <a:t> and creates a new change for it.</a:t>
            </a:r>
            <a:endParaRPr/>
          </a:p>
          <a:p>
            <a:pPr>
              <a:lnSpc>
                <a:spcPct val="115000"/>
              </a:lnSpc>
              <a:buFont typeface="Arial"/>
              <a:buChar char="■"/>
            </a:pPr>
            <a:r>
              <a:rPr lang="en-IN" sz="1400">
                <a:solidFill>
                  <a:srgbClr val="000000"/>
                </a:solidFill>
                <a:latin typeface="Arial"/>
                <a:ea typeface="Arial"/>
              </a:rPr>
              <a:t>The push succeeds even if commit </a:t>
            </a:r>
            <a:r>
              <a:rPr b="1" i="1" lang="en-IN" sz="1400">
                <a:solidFill>
                  <a:srgbClr val="3d85c6"/>
                </a:solidFill>
                <a:latin typeface="Arial"/>
                <a:ea typeface="Arial"/>
              </a:rPr>
              <a:t>C</a:t>
            </a:r>
            <a:r>
              <a:rPr lang="en-IN" sz="1400">
                <a:solidFill>
                  <a:srgbClr val="000000"/>
                </a:solidFill>
                <a:latin typeface="Arial"/>
                <a:ea typeface="Arial"/>
              </a:rPr>
              <a:t> and </a:t>
            </a:r>
            <a:r>
              <a:rPr b="1" i="1" lang="en-IN" sz="1400">
                <a:solidFill>
                  <a:srgbClr val="3d85c6"/>
                </a:solidFill>
                <a:latin typeface="Arial"/>
                <a:ea typeface="Arial"/>
              </a:rPr>
              <a:t>D</a:t>
            </a:r>
            <a:r>
              <a:rPr lang="en-IN" sz="1400">
                <a:solidFill>
                  <a:srgbClr val="000000"/>
                </a:solidFill>
                <a:latin typeface="Arial"/>
                <a:ea typeface="Arial"/>
              </a:rPr>
              <a:t> would be conflicting.</a:t>
            </a:r>
            <a:endParaRPr/>
          </a:p>
          <a:p>
            <a:pPr>
              <a:lnSpc>
                <a:spcPct val="115000"/>
              </a:lnSpc>
              <a:buFont typeface="Arial"/>
              <a:buChar char="■"/>
            </a:pPr>
            <a:r>
              <a:rPr lang="en-IN" sz="1400">
                <a:solidFill>
                  <a:srgbClr val="000000"/>
                </a:solidFill>
                <a:latin typeface="Arial"/>
                <a:ea typeface="Arial"/>
              </a:rPr>
              <a:t>If the push would have been done directly to Git this push would have failed since </a:t>
            </a:r>
            <a:r>
              <a:rPr i="1" lang="en-IN" sz="1400">
                <a:solidFill>
                  <a:srgbClr val="000000"/>
                </a:solidFill>
                <a:latin typeface="Courier New"/>
                <a:ea typeface="Courier New"/>
              </a:rPr>
              <a:t>master</a:t>
            </a:r>
            <a:r>
              <a:rPr lang="en-IN" sz="1400">
                <a:solidFill>
                  <a:srgbClr val="000000"/>
                </a:solidFill>
                <a:latin typeface="Arial"/>
                <a:ea typeface="Arial"/>
              </a:rPr>
              <a:t> cannot be fast-forwarded to the pushed commit.</a:t>
            </a:r>
            <a:endParaRPr/>
          </a:p>
          <a:p>
            <a:pPr>
              <a:lnSpc>
                <a:spcPct val="115000"/>
              </a:lnSpc>
              <a:buFont typeface="Arial"/>
              <a:buChar char="■"/>
            </a:pPr>
            <a:r>
              <a:rPr lang="en-IN" sz="1400">
                <a:solidFill>
                  <a:srgbClr val="000000"/>
                </a:solidFill>
                <a:latin typeface="Arial"/>
                <a:ea typeface="Arial"/>
              </a:rPr>
              <a:t>Submitting the change may or may not succeed (depends on the submit strategy which is explained later).</a:t>
            </a:r>
            <a:endParaRPr/>
          </a:p>
        </p:txBody>
      </p:sp>
      <p:sp>
        <p:nvSpPr>
          <p:cNvPr id="339" name="CustomShape 24"/>
          <p:cNvSpPr/>
          <p:nvPr/>
        </p:nvSpPr>
        <p:spPr>
          <a:xfrm>
            <a:off x="4026600" y="21088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340" name="CustomShape 25"/>
          <p:cNvSpPr/>
          <p:nvPr/>
        </p:nvSpPr>
        <p:spPr>
          <a:xfrm rot="10800000">
            <a:off x="4188240" y="2451600"/>
            <a:ext cx="360" cy="148320"/>
          </a:xfrm>
          <a:prstGeom prst="straightConnector1">
            <a:avLst/>
          </a:prstGeom>
          <a:noFill/>
          <a:ln w="28440">
            <a:solidFill>
              <a:srgbClr val="595959"/>
            </a:solidFill>
            <a:round/>
          </a:ln>
        </p:spPr>
      </p:sp>
      <p:sp>
        <p:nvSpPr>
          <p:cNvPr id="341" name="CustomShape 26"/>
          <p:cNvSpPr/>
          <p:nvPr/>
        </p:nvSpPr>
        <p:spPr>
          <a:xfrm>
            <a:off x="3162240" y="212508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342" name="CustomShape 27"/>
          <p:cNvSpPr/>
          <p:nvPr/>
        </p:nvSpPr>
        <p:spPr>
          <a:xfrm flipH="1" rot="10800000">
            <a:off x="3740040" y="2279520"/>
            <a:ext cx="277200" cy="2160"/>
          </a:xfrm>
          <a:prstGeom prst="straightConnector1">
            <a:avLst/>
          </a:prstGeom>
          <a:noFill/>
          <a:ln w="28440">
            <a:solidFill>
              <a:srgbClr val="595959"/>
            </a:solidFill>
            <a:round/>
            <a:tailEnd len="med" type="triangle" w="med"/>
          </a:ln>
        </p:spPr>
      </p:sp>
      <p:sp>
        <p:nvSpPr>
          <p:cNvPr id="343" name="CustomShape 28"/>
          <p:cNvSpPr/>
          <p:nvPr/>
        </p:nvSpPr>
        <p:spPr>
          <a:xfrm>
            <a:off x="4637160" y="2108880"/>
            <a:ext cx="323280" cy="342000"/>
          </a:xfrm>
          <a:prstGeom prst="ellipse">
            <a:avLst/>
          </a:prstGeom>
          <a:noFill/>
          <a:ln w="28440">
            <a:solidFill>
              <a:srgbClr val="a61c00"/>
            </a:solidFill>
            <a:round/>
          </a:ln>
        </p:spPr>
        <p:txBody>
          <a:bodyPr tIns="91440" bIns="91440" anchor="ctr"/>
          <a:p>
            <a:pPr algn="ctr">
              <a:lnSpc>
                <a:spcPct val="100000"/>
              </a:lnSpc>
            </a:pPr>
            <a:r>
              <a:rPr b="1" lang="en-IN" sz="1200">
                <a:solidFill>
                  <a:srgbClr val="a61c00"/>
                </a:solidFill>
                <a:latin typeface="Arial"/>
                <a:ea typeface="Arial"/>
              </a:rPr>
              <a:t>C</a:t>
            </a:r>
            <a:endParaRPr/>
          </a:p>
        </p:txBody>
      </p:sp>
      <p:sp>
        <p:nvSpPr>
          <p:cNvPr id="344" name="CustomShape 29"/>
          <p:cNvSpPr/>
          <p:nvPr/>
        </p:nvSpPr>
        <p:spPr>
          <a:xfrm flipH="1" rot="10800000">
            <a:off x="4305600" y="2451600"/>
            <a:ext cx="492840" cy="209520"/>
          </a:xfrm>
          <a:prstGeom prst="straightConnector1">
            <a:avLst/>
          </a:prstGeom>
          <a:noFill/>
          <a:ln w="28440">
            <a:solidFill>
              <a:srgbClr val="a61c00"/>
            </a:solidFill>
            <a:round/>
          </a:ln>
        </p:spPr>
      </p:sp>
      <p:sp>
        <p:nvSpPr>
          <p:cNvPr id="345" name="CustomShape 30"/>
          <p:cNvSpPr/>
          <p:nvPr/>
        </p:nvSpPr>
        <p:spPr>
          <a:xfrm>
            <a:off x="4554360" y="2732760"/>
            <a:ext cx="145368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refs/changes/35/135/1</a:t>
            </a:r>
            <a:endParaRPr/>
          </a:p>
        </p:txBody>
      </p:sp>
      <p:sp>
        <p:nvSpPr>
          <p:cNvPr id="346" name="CustomShape 31"/>
          <p:cNvSpPr/>
          <p:nvPr/>
        </p:nvSpPr>
        <p:spPr>
          <a:xfrm rot="10800000">
            <a:off x="4798800" y="2451240"/>
            <a:ext cx="360" cy="273960"/>
          </a:xfrm>
          <a:prstGeom prst="straightConnector1">
            <a:avLst/>
          </a:prstGeom>
          <a:noFill/>
          <a:ln w="28440">
            <a:solidFill>
              <a:srgbClr val="6aa84f"/>
            </a:solidFill>
            <a:round/>
            <a:tailEnd len="med" type="triangle" w="med"/>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3762000" y="2084760"/>
            <a:ext cx="902160" cy="355680"/>
          </a:xfrm>
          <a:prstGeom prst="rect">
            <a:avLst/>
          </a:prstGeom>
          <a:solidFill>
            <a:srgbClr val="c9daf8"/>
          </a:solidFill>
          <a:ln w="28440">
            <a:solidFill>
              <a:srgbClr val="3d85c6"/>
            </a:solidFill>
            <a:round/>
          </a:ln>
        </p:spPr>
      </p:sp>
      <p:sp>
        <p:nvSpPr>
          <p:cNvPr id="348" name="CustomShape 2"/>
          <p:cNvSpPr/>
          <p:nvPr/>
        </p:nvSpPr>
        <p:spPr>
          <a:xfrm>
            <a:off x="354240" y="1054440"/>
            <a:ext cx="2871720" cy="40140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Numeric ID: 135</a:t>
            </a:r>
            <a:endParaRPr/>
          </a:p>
        </p:txBody>
      </p:sp>
      <p:sp>
        <p:nvSpPr>
          <p:cNvPr id="349" name="CustomShape 3"/>
          <p:cNvSpPr/>
          <p:nvPr/>
        </p:nvSpPr>
        <p:spPr>
          <a:xfrm>
            <a:off x="3666960" y="2024280"/>
            <a:ext cx="902160" cy="355680"/>
          </a:xfrm>
          <a:prstGeom prst="rect">
            <a:avLst/>
          </a:prstGeom>
          <a:solidFill>
            <a:srgbClr val="c9daf8"/>
          </a:solidFill>
          <a:ln w="28440">
            <a:solidFill>
              <a:srgbClr val="3d85c6"/>
            </a:solidFill>
            <a:round/>
          </a:ln>
        </p:spPr>
        <p:txBody>
          <a:bodyPr tIns="91440" bIns="91440"/>
          <a:p>
            <a:pPr algn="ctr">
              <a:lnSpc>
                <a:spcPct val="100000"/>
              </a:lnSpc>
            </a:pPr>
            <a:r>
              <a:rPr lang="en-IN" sz="1400">
                <a:solidFill>
                  <a:srgbClr val="000000"/>
                </a:solidFill>
                <a:latin typeface="Arial"/>
                <a:ea typeface="Arial"/>
              </a:rPr>
              <a:t>Commit</a:t>
            </a:r>
            <a:endParaRPr/>
          </a:p>
        </p:txBody>
      </p:sp>
      <p:sp>
        <p:nvSpPr>
          <p:cNvPr id="350" name="CustomShape 4"/>
          <p:cNvSpPr/>
          <p:nvPr/>
        </p:nvSpPr>
        <p:spPr>
          <a:xfrm>
            <a:off x="354240" y="1456200"/>
            <a:ext cx="2871720" cy="58032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Metadata: project, target branch, owner, etc</a:t>
            </a:r>
            <a:endParaRPr/>
          </a:p>
        </p:txBody>
      </p:sp>
      <p:sp>
        <p:nvSpPr>
          <p:cNvPr id="351" name="CustomShape 5"/>
          <p:cNvSpPr/>
          <p:nvPr/>
        </p:nvSpPr>
        <p:spPr>
          <a:xfrm>
            <a:off x="354240" y="2036520"/>
            <a:ext cx="2871720" cy="35568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1 or more patch sets</a:t>
            </a:r>
            <a:endParaRPr/>
          </a:p>
        </p:txBody>
      </p:sp>
      <p:sp>
        <p:nvSpPr>
          <p:cNvPr id="352" name="CustomShape 6"/>
          <p:cNvSpPr/>
          <p:nvPr/>
        </p:nvSpPr>
        <p:spPr>
          <a:xfrm flipH="1" rot="10800000">
            <a:off x="3225960" y="2202840"/>
            <a:ext cx="440280" cy="11880"/>
          </a:xfrm>
          <a:prstGeom prst="straightConnector1">
            <a:avLst/>
          </a:prstGeom>
          <a:noFill/>
          <a:ln w="28440">
            <a:solidFill>
              <a:srgbClr val="595959"/>
            </a:solidFill>
            <a:round/>
            <a:tailEnd len="med" type="triangle" w="med"/>
          </a:ln>
        </p:spPr>
      </p:sp>
      <p:sp>
        <p:nvSpPr>
          <p:cNvPr id="353" name="CustomShape 7"/>
          <p:cNvSpPr/>
          <p:nvPr/>
        </p:nvSpPr>
        <p:spPr>
          <a:xfrm>
            <a:off x="354240" y="3128400"/>
            <a:ext cx="2871720" cy="40140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Change-Id</a:t>
            </a:r>
            <a:endParaRPr/>
          </a:p>
        </p:txBody>
      </p:sp>
      <p:sp>
        <p:nvSpPr>
          <p:cNvPr id="354" name="CustomShape 8"/>
          <p:cNvSpPr/>
          <p:nvPr/>
        </p:nvSpPr>
        <p:spPr>
          <a:xfrm>
            <a:off x="353880" y="3529800"/>
            <a:ext cx="2871720" cy="40140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a:t>
            </a:r>
            <a:endParaRPr/>
          </a:p>
        </p:txBody>
      </p:sp>
      <p:sp>
        <p:nvSpPr>
          <p:cNvPr id="355" name="CustomShape 9"/>
          <p:cNvSpPr/>
          <p:nvPr/>
        </p:nvSpPr>
        <p:spPr>
          <a:xfrm>
            <a:off x="0" y="0"/>
            <a:ext cx="9154080" cy="580320"/>
          </a:xfrm>
          <a:prstGeom prst="rect">
            <a:avLst/>
          </a:prstGeom>
          <a:solidFill>
            <a:srgbClr val="6d9eeb"/>
          </a:solidFill>
          <a:ln>
            <a:noFill/>
          </a:ln>
        </p:spPr>
      </p:sp>
      <p:sp>
        <p:nvSpPr>
          <p:cNvPr id="356" name="TextShape 10"/>
          <p:cNvSpPr txBox="1"/>
          <p:nvPr/>
        </p:nvSpPr>
        <p:spPr>
          <a:xfrm>
            <a:off x="189360" y="-87480"/>
            <a:ext cx="6527520" cy="755280"/>
          </a:xfrm>
          <a:prstGeom prst="rect">
            <a:avLst/>
          </a:prstGeom>
        </p:spPr>
        <p:txBody>
          <a:bodyPr tIns="91440" bIns="91440"/>
          <a:p>
            <a:pPr>
              <a:lnSpc>
                <a:spcPct val="100000"/>
              </a:lnSpc>
            </a:pPr>
            <a:r>
              <a:rPr b="1" lang="en-IN" sz="3600">
                <a:solidFill>
                  <a:srgbClr val="ffffff"/>
                </a:solidFill>
                <a:latin typeface="Arial"/>
                <a:ea typeface="Arial"/>
              </a:rPr>
              <a:t>Change</a:t>
            </a:r>
            <a:r>
              <a:rPr lang="en-IN" sz="3000">
                <a:solidFill>
                  <a:srgbClr val="000000"/>
                </a:solidFill>
                <a:latin typeface="Arial"/>
                <a:ea typeface="Arial"/>
              </a:rPr>
              <a:t>
</a:t>
            </a:r>
            <a:endParaRPr/>
          </a:p>
        </p:txBody>
      </p:sp>
      <p:sp>
        <p:nvSpPr>
          <p:cNvPr id="357" name="CustomShape 11"/>
          <p:cNvSpPr/>
          <p:nvPr/>
        </p:nvSpPr>
        <p:spPr>
          <a:xfrm>
            <a:off x="5897880" y="582120"/>
            <a:ext cx="3247200" cy="4560840"/>
          </a:xfrm>
          <a:prstGeom prst="rect">
            <a:avLst/>
          </a:prstGeom>
          <a:solidFill>
            <a:srgbClr val="f3f3f3"/>
          </a:solidFill>
          <a:ln>
            <a:noFill/>
          </a:ln>
        </p:spPr>
      </p:sp>
      <p:sp>
        <p:nvSpPr>
          <p:cNvPr id="358" name="CustomShape 12"/>
          <p:cNvSpPr/>
          <p:nvPr/>
        </p:nvSpPr>
        <p:spPr>
          <a:xfrm>
            <a:off x="5897880" y="682560"/>
            <a:ext cx="3246120" cy="3928320"/>
          </a:xfrm>
          <a:prstGeom prst="rect">
            <a:avLst/>
          </a:prstGeom>
          <a:noFill/>
          <a:ln>
            <a:noFill/>
          </a:ln>
        </p:spPr>
        <p:txBody>
          <a:bodyPr tIns="91440" bIns="91440"/>
          <a:p>
            <a:pPr>
              <a:lnSpc>
                <a:spcPct val="115000"/>
              </a:lnSpc>
              <a:buFont typeface="Courier New"/>
              <a:buChar char="■"/>
            </a:pPr>
            <a:r>
              <a:rPr lang="en-IN" sz="1400">
                <a:solidFill>
                  <a:srgbClr val="000000"/>
                </a:solidFill>
                <a:latin typeface="Arial"/>
                <a:ea typeface="Arial"/>
              </a:rPr>
              <a:t>the </a:t>
            </a:r>
            <a:r>
              <a:rPr b="1" i="1" lang="en-IN" sz="1400">
                <a:solidFill>
                  <a:srgbClr val="3d85c6"/>
                </a:solidFill>
                <a:latin typeface="Arial"/>
                <a:ea typeface="Arial"/>
              </a:rPr>
              <a:t>numeric ID</a:t>
            </a:r>
            <a:r>
              <a:rPr lang="en-IN" sz="1400">
                <a:solidFill>
                  <a:srgbClr val="000000"/>
                </a:solidFill>
                <a:latin typeface="Arial"/>
                <a:ea typeface="Arial"/>
              </a:rPr>
              <a:t> uniquely identifies a change on a Gerrit server</a:t>
            </a:r>
            <a:endParaRPr/>
          </a:p>
          <a:p>
            <a:pPr>
              <a:lnSpc>
                <a:spcPct val="115000"/>
              </a:lnSpc>
              <a:buFont typeface="Arial"/>
              <a:buChar char="■"/>
            </a:pPr>
            <a:r>
              <a:rPr lang="en-IN" sz="1400">
                <a:solidFill>
                  <a:srgbClr val="000000"/>
                </a:solidFill>
                <a:latin typeface="Arial"/>
                <a:ea typeface="Arial"/>
              </a:rPr>
              <a:t>the </a:t>
            </a:r>
            <a:r>
              <a:rPr b="1" i="1" lang="en-IN" sz="1400">
                <a:solidFill>
                  <a:srgbClr val="3d85c6"/>
                </a:solidFill>
                <a:latin typeface="Arial"/>
                <a:ea typeface="Arial"/>
              </a:rPr>
              <a:t>change owner </a:t>
            </a:r>
            <a:r>
              <a:rPr lang="en-IN" sz="1400">
                <a:solidFill>
                  <a:srgbClr val="000000"/>
                </a:solidFill>
                <a:latin typeface="Arial"/>
                <a:ea typeface="Arial"/>
              </a:rPr>
              <a:t>is the user that uploaded the change (can differ from committer and commit author)</a:t>
            </a:r>
            <a:endParaRPr/>
          </a:p>
          <a:p>
            <a:pPr>
              <a:lnSpc>
                <a:spcPct val="115000"/>
              </a:lnSpc>
              <a:buFont typeface="Arial"/>
              <a:buChar char="■"/>
            </a:pPr>
            <a:r>
              <a:rPr b="1" i="1" lang="en-IN" sz="1400">
                <a:solidFill>
                  <a:srgbClr val="3d85c6"/>
                </a:solidFill>
                <a:latin typeface="Arial"/>
                <a:ea typeface="Arial"/>
              </a:rPr>
              <a:t>patch sets</a:t>
            </a:r>
            <a:r>
              <a:rPr lang="en-IN" sz="1400">
                <a:solidFill>
                  <a:srgbClr val="000000"/>
                </a:solidFill>
                <a:latin typeface="Arial"/>
                <a:ea typeface="Arial"/>
              </a:rPr>
              <a:t> correspond to Git commits (more about patch sets later)</a:t>
            </a:r>
            <a:endParaRPr/>
          </a:p>
          <a:p>
            <a:pPr>
              <a:lnSpc>
                <a:spcPct val="115000"/>
              </a:lnSpc>
              <a:buFont typeface="Arial"/>
              <a:buChar char="■"/>
            </a:pPr>
            <a:r>
              <a:rPr b="1" i="1" lang="en-IN" sz="1400">
                <a:solidFill>
                  <a:srgbClr val="3d85c6"/>
                </a:solidFill>
                <a:latin typeface="Arial"/>
                <a:ea typeface="Arial"/>
              </a:rPr>
              <a:t>Change-Id</a:t>
            </a:r>
            <a:r>
              <a:rPr lang="en-IN" sz="1400">
                <a:solidFill>
                  <a:srgbClr val="000000"/>
                </a:solidFill>
                <a:latin typeface="Arial"/>
                <a:ea typeface="Arial"/>
              </a:rPr>
              <a:t> (unique per repository and branch, explained later)</a:t>
            </a:r>
            <a:endParaRPr/>
          </a:p>
        </p:txBody>
      </p:sp>
      <p:sp>
        <p:nvSpPr>
          <p:cNvPr id="359" name="CustomShape 13"/>
          <p:cNvSpPr/>
          <p:nvPr/>
        </p:nvSpPr>
        <p:spPr>
          <a:xfrm>
            <a:off x="357120" y="2395440"/>
            <a:ext cx="2871720" cy="35568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comments</a:t>
            </a:r>
            <a:endParaRPr/>
          </a:p>
        </p:txBody>
      </p:sp>
      <p:sp>
        <p:nvSpPr>
          <p:cNvPr id="360" name="CustomShape 14"/>
          <p:cNvSpPr/>
          <p:nvPr/>
        </p:nvSpPr>
        <p:spPr>
          <a:xfrm>
            <a:off x="360360" y="2766240"/>
            <a:ext cx="2871720" cy="355680"/>
          </a:xfrm>
          <a:prstGeom prst="rect">
            <a:avLst/>
          </a:prstGeom>
          <a:solidFill>
            <a:srgbClr val="d9ead3"/>
          </a:solidFill>
          <a:ln w="28440">
            <a:solidFill>
              <a:srgbClr val="6aa84f"/>
            </a:solidFill>
            <a:round/>
          </a:ln>
        </p:spPr>
        <p:txBody>
          <a:bodyPr tIns="91440" bIns="91440"/>
          <a:p>
            <a:pPr>
              <a:lnSpc>
                <a:spcPct val="100000"/>
              </a:lnSpc>
            </a:pPr>
            <a:r>
              <a:rPr lang="en-IN" sz="1400">
                <a:solidFill>
                  <a:srgbClr val="000000"/>
                </a:solidFill>
                <a:latin typeface="Arial"/>
                <a:ea typeface="Arial"/>
              </a:rPr>
              <a:t>votes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0" y="0"/>
            <a:ext cx="9154080" cy="580320"/>
          </a:xfrm>
          <a:prstGeom prst="rect">
            <a:avLst/>
          </a:prstGeom>
          <a:solidFill>
            <a:srgbClr val="6d9eeb"/>
          </a:solidFill>
          <a:ln>
            <a:noFill/>
          </a:ln>
        </p:spPr>
      </p:sp>
      <p:sp>
        <p:nvSpPr>
          <p:cNvPr id="362" name="TextShape 2"/>
          <p:cNvSpPr txBox="1"/>
          <p:nvPr/>
        </p:nvSpPr>
        <p:spPr>
          <a:xfrm>
            <a:off x="189360" y="-87480"/>
            <a:ext cx="6527520" cy="755280"/>
          </a:xfrm>
          <a:prstGeom prst="rect">
            <a:avLst/>
          </a:prstGeom>
        </p:spPr>
        <p:txBody>
          <a:bodyPr tIns="91440" bIns="91440"/>
          <a:p>
            <a:pPr>
              <a:lnSpc>
                <a:spcPct val="100000"/>
              </a:lnSpc>
            </a:pPr>
            <a:r>
              <a:rPr b="1" lang="en-IN" sz="3600">
                <a:solidFill>
                  <a:srgbClr val="ffffff"/>
                </a:solidFill>
                <a:latin typeface="Arial"/>
                <a:ea typeface="Arial"/>
              </a:rPr>
              <a:t>Review and Vote</a:t>
            </a:r>
            <a:endParaRPr/>
          </a:p>
        </p:txBody>
      </p:sp>
      <p:sp>
        <p:nvSpPr>
          <p:cNvPr id="363" name="CustomShape 3"/>
          <p:cNvSpPr/>
          <p:nvPr/>
        </p:nvSpPr>
        <p:spPr>
          <a:xfrm>
            <a:off x="5225400" y="582120"/>
            <a:ext cx="3919320" cy="4567320"/>
          </a:xfrm>
          <a:prstGeom prst="rect">
            <a:avLst/>
          </a:prstGeom>
          <a:solidFill>
            <a:srgbClr val="f3f3f3"/>
          </a:solidFill>
          <a:ln>
            <a:noFill/>
          </a:ln>
        </p:spPr>
      </p:sp>
      <p:sp>
        <p:nvSpPr>
          <p:cNvPr id="364" name="CustomShape 4"/>
          <p:cNvSpPr/>
          <p:nvPr/>
        </p:nvSpPr>
        <p:spPr>
          <a:xfrm>
            <a:off x="5225400" y="640800"/>
            <a:ext cx="3856320" cy="4279680"/>
          </a:xfrm>
          <a:prstGeom prst="rect">
            <a:avLst/>
          </a:prstGeom>
          <a:noFill/>
          <a:ln>
            <a:noFill/>
          </a:ln>
        </p:spPr>
        <p:txBody>
          <a:bodyPr tIns="91440" bIns="91440"/>
          <a:p>
            <a:pPr>
              <a:lnSpc>
                <a:spcPct val="115000"/>
              </a:lnSpc>
            </a:pPr>
            <a:r>
              <a:rPr lang="en-IN" sz="1400">
                <a:solidFill>
                  <a:srgbClr val="000000"/>
                </a:solidFill>
                <a:latin typeface="Arial"/>
                <a:ea typeface="Arial"/>
              </a:rPr>
              <a:t>Changes can be inspected in the Gerrit WebUI:</a:t>
            </a:r>
            <a:endParaRPr/>
          </a:p>
          <a:p>
            <a:pPr>
              <a:lnSpc>
                <a:spcPct val="115000"/>
              </a:lnSpc>
              <a:buFont typeface="Arial"/>
              <a:buChar char="■"/>
            </a:pPr>
            <a:r>
              <a:rPr lang="en-IN" sz="1400">
                <a:solidFill>
                  <a:srgbClr val="3d85c6"/>
                </a:solidFill>
                <a:latin typeface="Arial"/>
                <a:ea typeface="Arial"/>
              </a:rPr>
              <a:t>The </a:t>
            </a:r>
            <a:r>
              <a:rPr b="1" i="1" lang="en-IN" sz="1400">
                <a:solidFill>
                  <a:srgbClr val="3d85c6"/>
                </a:solidFill>
                <a:latin typeface="Arial"/>
                <a:ea typeface="Arial"/>
              </a:rPr>
              <a:t>change screen</a:t>
            </a:r>
            <a:r>
              <a:rPr lang="en-IN" sz="1400">
                <a:solidFill>
                  <a:srgbClr val="3d85c6"/>
                </a:solidFill>
                <a:latin typeface="Arial"/>
                <a:ea typeface="Arial"/>
              </a:rPr>
              <a:t> shows you all information about a change, including which files have been changed.</a:t>
            </a:r>
            <a:endParaRPr/>
          </a:p>
        </p:txBody>
      </p:sp>
      <p:pic>
        <p:nvPicPr>
          <p:cNvPr id="365" name="Google Shape;478;p46" descr=""/>
          <p:cNvPicPr/>
          <p:nvPr/>
        </p:nvPicPr>
        <p:blipFill>
          <a:blip r:embed="rId1"/>
          <a:stretch>
            <a:fillRect/>
          </a:stretch>
        </p:blipFill>
        <p:spPr>
          <a:xfrm>
            <a:off x="353520" y="765000"/>
            <a:ext cx="4482000" cy="4030920"/>
          </a:xfrm>
          <a:prstGeom prst="rect">
            <a:avLst/>
          </a:prstGeom>
          <a:ln w="9360">
            <a:solidFill>
              <a:srgbClr val="cccccc"/>
            </a:solidFill>
            <a:round/>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0" y="0"/>
            <a:ext cx="9154080" cy="580320"/>
          </a:xfrm>
          <a:prstGeom prst="rect">
            <a:avLst/>
          </a:prstGeom>
          <a:solidFill>
            <a:srgbClr val="6d9eeb"/>
          </a:solidFill>
          <a:ln>
            <a:noFill/>
          </a:ln>
        </p:spPr>
      </p:sp>
      <p:sp>
        <p:nvSpPr>
          <p:cNvPr id="367" name="TextShape 2"/>
          <p:cNvSpPr txBox="1"/>
          <p:nvPr/>
        </p:nvSpPr>
        <p:spPr>
          <a:xfrm>
            <a:off x="189360" y="-87480"/>
            <a:ext cx="6527520" cy="755280"/>
          </a:xfrm>
          <a:prstGeom prst="rect">
            <a:avLst/>
          </a:prstGeom>
        </p:spPr>
        <p:txBody>
          <a:bodyPr tIns="91440" bIns="91440"/>
          <a:p>
            <a:pPr>
              <a:lnSpc>
                <a:spcPct val="100000"/>
              </a:lnSpc>
            </a:pPr>
            <a:r>
              <a:rPr b="1" lang="en-IN" sz="3600">
                <a:solidFill>
                  <a:srgbClr val="ffffff"/>
                </a:solidFill>
                <a:latin typeface="Arial"/>
                <a:ea typeface="Arial"/>
              </a:rPr>
              <a:t>Review and Vote</a:t>
            </a:r>
            <a:endParaRPr/>
          </a:p>
        </p:txBody>
      </p:sp>
      <p:sp>
        <p:nvSpPr>
          <p:cNvPr id="368" name="CustomShape 3"/>
          <p:cNvSpPr/>
          <p:nvPr/>
        </p:nvSpPr>
        <p:spPr>
          <a:xfrm>
            <a:off x="5225400" y="582120"/>
            <a:ext cx="3919320" cy="4567320"/>
          </a:xfrm>
          <a:prstGeom prst="rect">
            <a:avLst/>
          </a:prstGeom>
          <a:solidFill>
            <a:srgbClr val="f3f3f3"/>
          </a:solidFill>
          <a:ln>
            <a:noFill/>
          </a:ln>
        </p:spPr>
      </p:sp>
      <p:sp>
        <p:nvSpPr>
          <p:cNvPr id="369" name="CustomShape 4"/>
          <p:cNvSpPr/>
          <p:nvPr/>
        </p:nvSpPr>
        <p:spPr>
          <a:xfrm>
            <a:off x="5225400" y="640800"/>
            <a:ext cx="3856320" cy="4279680"/>
          </a:xfrm>
          <a:prstGeom prst="rect">
            <a:avLst/>
          </a:prstGeom>
          <a:noFill/>
          <a:ln>
            <a:noFill/>
          </a:ln>
        </p:spPr>
        <p:txBody>
          <a:bodyPr tIns="91440" bIns="91440"/>
          <a:p>
            <a:pPr>
              <a:lnSpc>
                <a:spcPct val="115000"/>
              </a:lnSpc>
            </a:pPr>
            <a:r>
              <a:rPr lang="en-IN" sz="1400">
                <a:solidFill>
                  <a:srgbClr val="000000"/>
                </a:solidFill>
                <a:latin typeface="Arial"/>
                <a:ea typeface="Arial"/>
              </a:rPr>
              <a:t>Changes can be inspected in the Gerrit WebUI.</a:t>
            </a:r>
            <a:endParaRPr/>
          </a:p>
          <a:p>
            <a:pPr>
              <a:lnSpc>
                <a:spcPct val="115000"/>
              </a:lnSpc>
              <a:buFont typeface="Arial"/>
              <a:buChar char="■"/>
            </a:pPr>
            <a:r>
              <a:rPr lang="en-IN" sz="1400">
                <a:solidFill>
                  <a:srgbClr val="000000"/>
                </a:solidFill>
                <a:latin typeface="Arial"/>
                <a:ea typeface="Arial"/>
              </a:rPr>
              <a:t>The </a:t>
            </a:r>
            <a:r>
              <a:rPr b="1" i="1" lang="en-IN" sz="1400">
                <a:solidFill>
                  <a:srgbClr val="000000"/>
                </a:solidFill>
                <a:latin typeface="Arial"/>
                <a:ea typeface="Arial"/>
              </a:rPr>
              <a:t>change screen</a:t>
            </a:r>
            <a:r>
              <a:rPr b="1" lang="en-IN" sz="1400">
                <a:solidFill>
                  <a:srgbClr val="000000"/>
                </a:solidFill>
                <a:latin typeface="Arial"/>
                <a:ea typeface="Arial"/>
              </a:rPr>
              <a:t> </a:t>
            </a:r>
            <a:r>
              <a:rPr lang="en-IN" sz="1400">
                <a:solidFill>
                  <a:srgbClr val="000000"/>
                </a:solidFill>
                <a:latin typeface="Arial"/>
                <a:ea typeface="Arial"/>
              </a:rPr>
              <a:t>shows you all information about a change, including which files have been changed.</a:t>
            </a:r>
            <a:endParaRPr/>
          </a:p>
          <a:p>
            <a:pPr>
              <a:lnSpc>
                <a:spcPct val="115000"/>
              </a:lnSpc>
              <a:buFont typeface="Arial"/>
              <a:buChar char="■"/>
            </a:pPr>
            <a:r>
              <a:rPr lang="en-IN" sz="1400">
                <a:solidFill>
                  <a:srgbClr val="3d85c6"/>
                </a:solidFill>
                <a:latin typeface="Arial"/>
                <a:ea typeface="Arial"/>
              </a:rPr>
              <a:t>For each modified file you can review the </a:t>
            </a:r>
            <a:r>
              <a:rPr b="1" i="1" lang="en-IN" sz="1400">
                <a:solidFill>
                  <a:srgbClr val="3d85c6"/>
                </a:solidFill>
                <a:latin typeface="Arial"/>
                <a:ea typeface="Arial"/>
              </a:rPr>
              <a:t>file diff </a:t>
            </a:r>
            <a:r>
              <a:rPr lang="en-IN" sz="1400">
                <a:solidFill>
                  <a:srgbClr val="3d85c6"/>
                </a:solidFill>
                <a:latin typeface="Arial"/>
                <a:ea typeface="Arial"/>
              </a:rPr>
              <a:t>and comment inline on it, which creates </a:t>
            </a:r>
            <a:r>
              <a:rPr b="1" i="1" lang="en-IN" sz="1400">
                <a:solidFill>
                  <a:srgbClr val="3d85c6"/>
                </a:solidFill>
                <a:latin typeface="Arial"/>
                <a:ea typeface="Arial"/>
              </a:rPr>
              <a:t>unpublished draft comments</a:t>
            </a:r>
            <a:r>
              <a:rPr lang="en-IN" sz="1400">
                <a:solidFill>
                  <a:srgbClr val="3d85c6"/>
                </a:solidFill>
                <a:latin typeface="Arial"/>
                <a:ea typeface="Arial"/>
              </a:rPr>
              <a:t>. You can also reply to existing comments.</a:t>
            </a:r>
            <a:endParaRPr/>
          </a:p>
        </p:txBody>
      </p:sp>
      <p:sp>
        <p:nvSpPr>
          <p:cNvPr id="370" name="CustomShape 5"/>
          <p:cNvSpPr/>
          <p:nvPr/>
        </p:nvSpPr>
        <p:spPr>
          <a:xfrm>
            <a:off x="1663920" y="396972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371" name="CustomShape 6"/>
          <p:cNvSpPr/>
          <p:nvPr/>
        </p:nvSpPr>
        <p:spPr>
          <a:xfrm>
            <a:off x="1663920" y="44607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372" name="CustomShape 7"/>
          <p:cNvSpPr/>
          <p:nvPr/>
        </p:nvSpPr>
        <p:spPr>
          <a:xfrm rot="10800000">
            <a:off x="1825560" y="4312440"/>
            <a:ext cx="360" cy="148320"/>
          </a:xfrm>
          <a:prstGeom prst="straightConnector1">
            <a:avLst/>
          </a:prstGeom>
          <a:noFill/>
          <a:ln w="28440">
            <a:solidFill>
              <a:srgbClr val="595959"/>
            </a:solidFill>
            <a:round/>
          </a:ln>
        </p:spPr>
      </p:sp>
      <p:sp>
        <p:nvSpPr>
          <p:cNvPr id="373" name="CustomShape 8"/>
          <p:cNvSpPr/>
          <p:nvPr/>
        </p:nvSpPr>
        <p:spPr>
          <a:xfrm>
            <a:off x="139680" y="3400200"/>
            <a:ext cx="16927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refs/changes/92/208892/1</a:t>
            </a:r>
            <a:endParaRPr/>
          </a:p>
        </p:txBody>
      </p:sp>
      <p:sp>
        <p:nvSpPr>
          <p:cNvPr id="374" name="CustomShape 9"/>
          <p:cNvSpPr/>
          <p:nvPr/>
        </p:nvSpPr>
        <p:spPr>
          <a:xfrm flipH="1" rot="10800000">
            <a:off x="1832760" y="3554640"/>
            <a:ext cx="277200" cy="2160"/>
          </a:xfrm>
          <a:prstGeom prst="straightConnector1">
            <a:avLst/>
          </a:prstGeom>
          <a:noFill/>
          <a:ln w="28440">
            <a:solidFill>
              <a:srgbClr val="6aa84f"/>
            </a:solidFill>
            <a:round/>
            <a:tailEnd len="med" type="triangle" w="med"/>
          </a:ln>
        </p:spPr>
      </p:sp>
      <p:sp>
        <p:nvSpPr>
          <p:cNvPr id="375" name="CustomShape 10"/>
          <p:cNvSpPr/>
          <p:nvPr/>
        </p:nvSpPr>
        <p:spPr>
          <a:xfrm>
            <a:off x="2109600" y="338544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376" name="CustomShape 11"/>
          <p:cNvSpPr/>
          <p:nvPr/>
        </p:nvSpPr>
        <p:spPr>
          <a:xfrm flipH="1" rot="10800000">
            <a:off x="1825560" y="3728160"/>
            <a:ext cx="445320" cy="241560"/>
          </a:xfrm>
          <a:prstGeom prst="straightConnector1">
            <a:avLst/>
          </a:prstGeom>
          <a:noFill/>
          <a:ln w="28440">
            <a:solidFill>
              <a:srgbClr val="595959"/>
            </a:solidFill>
            <a:round/>
          </a:ln>
        </p:spPr>
      </p:sp>
      <p:sp>
        <p:nvSpPr>
          <p:cNvPr id="377" name="CustomShape 12"/>
          <p:cNvSpPr/>
          <p:nvPr/>
        </p:nvSpPr>
        <p:spPr>
          <a:xfrm>
            <a:off x="799560" y="398592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378" name="CustomShape 13"/>
          <p:cNvSpPr/>
          <p:nvPr/>
        </p:nvSpPr>
        <p:spPr>
          <a:xfrm flipH="1" rot="10800000">
            <a:off x="1377360" y="4140360"/>
            <a:ext cx="277200" cy="2160"/>
          </a:xfrm>
          <a:prstGeom prst="straightConnector1">
            <a:avLst/>
          </a:prstGeom>
          <a:noFill/>
          <a:ln w="28440">
            <a:solidFill>
              <a:srgbClr val="595959"/>
            </a:solidFill>
            <a:round/>
            <a:tailEnd len="med" type="triangle" w="med"/>
          </a:ln>
        </p:spPr>
      </p:sp>
      <p:sp>
        <p:nvSpPr>
          <p:cNvPr id="379" name="CustomShape 14"/>
          <p:cNvSpPr/>
          <p:nvPr/>
        </p:nvSpPr>
        <p:spPr>
          <a:xfrm>
            <a:off x="2509560" y="3556800"/>
            <a:ext cx="520920" cy="360"/>
          </a:xfrm>
          <a:prstGeom prst="straightConnector1">
            <a:avLst/>
          </a:prstGeom>
          <a:noFill/>
          <a:ln w="28440">
            <a:solidFill>
              <a:srgbClr val="a64d79"/>
            </a:solidFill>
            <a:round/>
          </a:ln>
        </p:spPr>
      </p:sp>
      <p:sp>
        <p:nvSpPr>
          <p:cNvPr id="380" name="CustomShape 15"/>
          <p:cNvSpPr/>
          <p:nvPr/>
        </p:nvSpPr>
        <p:spPr>
          <a:xfrm>
            <a:off x="2043720" y="4142520"/>
            <a:ext cx="987120" cy="360"/>
          </a:xfrm>
          <a:prstGeom prst="straightConnector1">
            <a:avLst/>
          </a:prstGeom>
          <a:noFill/>
          <a:ln w="28440">
            <a:solidFill>
              <a:srgbClr val="a64d79"/>
            </a:solidFill>
            <a:round/>
          </a:ln>
        </p:spPr>
      </p:sp>
      <p:sp>
        <p:nvSpPr>
          <p:cNvPr id="381" name="CustomShape 16"/>
          <p:cNvSpPr/>
          <p:nvPr/>
        </p:nvSpPr>
        <p:spPr>
          <a:xfrm rot="10800000">
            <a:off x="3030840" y="3542760"/>
            <a:ext cx="360" cy="600120"/>
          </a:xfrm>
          <a:prstGeom prst="straightConnector1">
            <a:avLst/>
          </a:prstGeom>
          <a:noFill/>
          <a:ln w="28440">
            <a:solidFill>
              <a:srgbClr val="a64d79"/>
            </a:solidFill>
            <a:round/>
          </a:ln>
        </p:spPr>
      </p:sp>
      <p:sp>
        <p:nvSpPr>
          <p:cNvPr id="382" name="CustomShape 17"/>
          <p:cNvSpPr/>
          <p:nvPr/>
        </p:nvSpPr>
        <p:spPr>
          <a:xfrm>
            <a:off x="3031200" y="3848760"/>
            <a:ext cx="261720" cy="360"/>
          </a:xfrm>
          <a:prstGeom prst="straightConnector1">
            <a:avLst/>
          </a:prstGeom>
          <a:noFill/>
          <a:ln w="28440">
            <a:solidFill>
              <a:srgbClr val="a64d79"/>
            </a:solidFill>
            <a:round/>
          </a:ln>
        </p:spPr>
      </p:sp>
      <p:sp>
        <p:nvSpPr>
          <p:cNvPr id="383" name="CustomShape 18"/>
          <p:cNvSpPr/>
          <p:nvPr/>
        </p:nvSpPr>
        <p:spPr>
          <a:xfrm>
            <a:off x="3195360" y="3489480"/>
            <a:ext cx="1930680" cy="1305720"/>
          </a:xfrm>
          <a:prstGeom prst="rect">
            <a:avLst/>
          </a:prstGeom>
          <a:noFill/>
          <a:ln>
            <a:noFill/>
          </a:ln>
        </p:spPr>
        <p:txBody>
          <a:bodyPr tIns="91440" bIns="91440"/>
          <a:p>
            <a:pPr>
              <a:lnSpc>
                <a:spcPct val="100000"/>
              </a:lnSpc>
            </a:pPr>
            <a:r>
              <a:rPr lang="en-IN" sz="1000">
                <a:solidFill>
                  <a:srgbClr val="a64d79"/>
                </a:solidFill>
                <a:latin typeface="Arial"/>
                <a:ea typeface="Arial"/>
              </a:rPr>
              <a:t>Compared versions:</a:t>
            </a:r>
            <a:endParaRPr/>
          </a:p>
          <a:p>
            <a:pPr>
              <a:lnSpc>
                <a:spcPct val="100000"/>
              </a:lnSpc>
              <a:buFont typeface="Arial"/>
              <a:buChar char="■"/>
            </a:pPr>
            <a:r>
              <a:rPr lang="en-IN" sz="1000">
                <a:solidFill>
                  <a:srgbClr val="a64d79"/>
                </a:solidFill>
                <a:latin typeface="Arial"/>
                <a:ea typeface="Arial"/>
              </a:rPr>
              <a:t>left side:</a:t>
            </a:r>
            <a:r>
              <a:rPr lang="en-IN" sz="1000">
                <a:solidFill>
                  <a:srgbClr val="a64d79"/>
                </a:solidFill>
                <a:latin typeface="Arial"/>
                <a:ea typeface="Arial"/>
              </a:rPr>
              <a:t>
</a:t>
            </a:r>
            <a:r>
              <a:rPr lang="en-IN" sz="1000">
                <a:solidFill>
                  <a:srgbClr val="a64d79"/>
                </a:solidFill>
                <a:latin typeface="Arial"/>
                <a:ea typeface="Arial"/>
              </a:rPr>
              <a:t>commit </a:t>
            </a:r>
            <a:r>
              <a:rPr b="1" i="1" lang="en-IN" sz="1000">
                <a:solidFill>
                  <a:srgbClr val="a64d79"/>
                </a:solidFill>
                <a:latin typeface="Arial"/>
                <a:ea typeface="Arial"/>
              </a:rPr>
              <a:t>B</a:t>
            </a:r>
            <a:r>
              <a:rPr lang="en-IN" sz="1000">
                <a:solidFill>
                  <a:srgbClr val="a64d79"/>
                </a:solidFill>
                <a:latin typeface="Arial"/>
                <a:ea typeface="Arial"/>
              </a:rPr>
              <a:t> (</a:t>
            </a:r>
            <a:r>
              <a:rPr b="1" i="1" lang="en-IN" sz="1000">
                <a:solidFill>
                  <a:srgbClr val="a64d79"/>
                </a:solidFill>
                <a:latin typeface="Arial"/>
                <a:ea typeface="Arial"/>
              </a:rPr>
              <a:t>base/parent version</a:t>
            </a:r>
            <a:r>
              <a:rPr lang="en-IN" sz="1000">
                <a:solidFill>
                  <a:srgbClr val="a64d79"/>
                </a:solidFill>
                <a:latin typeface="Arial"/>
                <a:ea typeface="Arial"/>
              </a:rPr>
              <a:t>)</a:t>
            </a:r>
            <a:endParaRPr/>
          </a:p>
          <a:p>
            <a:pPr>
              <a:lnSpc>
                <a:spcPct val="100000"/>
              </a:lnSpc>
              <a:buFont typeface="Arial"/>
              <a:buChar char="■"/>
            </a:pPr>
            <a:r>
              <a:rPr lang="en-IN" sz="1000">
                <a:solidFill>
                  <a:srgbClr val="a64d79"/>
                </a:solidFill>
                <a:latin typeface="Arial"/>
                <a:ea typeface="Arial"/>
              </a:rPr>
              <a:t>right side:</a:t>
            </a:r>
            <a:r>
              <a:rPr lang="en-IN" sz="1000">
                <a:solidFill>
                  <a:srgbClr val="a64d79"/>
                </a:solidFill>
                <a:latin typeface="Arial"/>
                <a:ea typeface="Arial"/>
              </a:rPr>
              <a:t>
</a:t>
            </a:r>
            <a:r>
              <a:rPr lang="en-IN" sz="1000">
                <a:solidFill>
                  <a:srgbClr val="a64d79"/>
                </a:solidFill>
                <a:latin typeface="Arial"/>
                <a:ea typeface="Arial"/>
              </a:rPr>
              <a:t>commit </a:t>
            </a:r>
            <a:r>
              <a:rPr b="1" i="1" lang="en-IN" sz="1000">
                <a:solidFill>
                  <a:srgbClr val="a64d79"/>
                </a:solidFill>
                <a:latin typeface="Arial"/>
                <a:ea typeface="Arial"/>
              </a:rPr>
              <a:t>C</a:t>
            </a:r>
            <a:endParaRPr/>
          </a:p>
        </p:txBody>
      </p:sp>
      <p:pic>
        <p:nvPicPr>
          <p:cNvPr id="384" name="Google Shape;501;p47" descr=""/>
          <p:cNvPicPr/>
          <p:nvPr/>
        </p:nvPicPr>
        <p:blipFill>
          <a:blip r:embed="rId1"/>
          <a:stretch>
            <a:fillRect/>
          </a:stretch>
        </p:blipFill>
        <p:spPr>
          <a:xfrm>
            <a:off x="152280" y="820440"/>
            <a:ext cx="4920120" cy="2379960"/>
          </a:xfrm>
          <a:prstGeom prst="rect">
            <a:avLst/>
          </a:prstGeom>
          <a:ln w="9360">
            <a:solidFill>
              <a:srgbClr val="d9d9d9"/>
            </a:solidFill>
            <a:round/>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0" y="0"/>
            <a:ext cx="9154080" cy="580320"/>
          </a:xfrm>
          <a:prstGeom prst="rect">
            <a:avLst/>
          </a:prstGeom>
          <a:solidFill>
            <a:srgbClr val="6d9eeb"/>
          </a:solidFill>
          <a:ln>
            <a:noFill/>
          </a:ln>
        </p:spPr>
      </p:sp>
      <p:sp>
        <p:nvSpPr>
          <p:cNvPr id="386"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Change-Id</a:t>
            </a:r>
            <a:r>
              <a:rPr lang="en-IN" sz="3000">
                <a:solidFill>
                  <a:srgbClr val="000000"/>
                </a:solidFill>
                <a:latin typeface="Arial"/>
                <a:ea typeface="Arial"/>
              </a:rPr>
              <a:t>
</a:t>
            </a:r>
            <a:endParaRPr/>
          </a:p>
        </p:txBody>
      </p:sp>
      <p:sp>
        <p:nvSpPr>
          <p:cNvPr id="387" name="CustomShape 3"/>
          <p:cNvSpPr/>
          <p:nvPr/>
        </p:nvSpPr>
        <p:spPr>
          <a:xfrm>
            <a:off x="189360" y="674640"/>
            <a:ext cx="5777640" cy="3742560"/>
          </a:xfrm>
          <a:prstGeom prst="rect">
            <a:avLst/>
          </a:prstGeom>
          <a:noFill/>
          <a:ln>
            <a:noFill/>
          </a:ln>
        </p:spPr>
        <p:txBody>
          <a:bodyPr tIns="91440" bIns="91440"/>
          <a:p>
            <a:pPr>
              <a:lnSpc>
                <a:spcPct val="115000"/>
              </a:lnSpc>
              <a:buFont typeface="Georgia"/>
              <a:buChar char="■"/>
            </a:pPr>
            <a:r>
              <a:rPr b="1" i="1" lang="en-IN">
                <a:solidFill>
                  <a:srgbClr val="3d85c6"/>
                </a:solidFill>
                <a:latin typeface="Arial"/>
                <a:ea typeface="Arial"/>
              </a:rPr>
              <a:t>Change-Id</a:t>
            </a:r>
            <a:r>
              <a:rPr lang="en-IN">
                <a:solidFill>
                  <a:srgbClr val="000000"/>
                </a:solidFill>
                <a:latin typeface="Arial"/>
                <a:ea typeface="Arial"/>
              </a:rPr>
              <a:t>:</a:t>
            </a:r>
            <a:r>
              <a:rPr lang="en-IN">
                <a:solidFill>
                  <a:srgbClr val="000000"/>
                </a:solidFill>
                <a:latin typeface="Arial"/>
                <a:ea typeface="Arial"/>
              </a:rPr>
              <a:t>
</a:t>
            </a:r>
            <a:r>
              <a:rPr lang="en-IN">
                <a:solidFill>
                  <a:srgbClr val="000000"/>
                </a:solidFill>
                <a:latin typeface="Arial"/>
                <a:ea typeface="Arial"/>
              </a:rPr>
              <a:t>ID of a </a:t>
            </a:r>
            <a:r>
              <a:rPr b="1" i="1" lang="en-IN">
                <a:solidFill>
                  <a:srgbClr val="000000"/>
                </a:solidFill>
                <a:latin typeface="Arial"/>
                <a:ea typeface="Arial"/>
              </a:rPr>
              <a:t>change</a:t>
            </a:r>
            <a:r>
              <a:rPr lang="en-IN">
                <a:solidFill>
                  <a:srgbClr val="000000"/>
                </a:solidFill>
                <a:latin typeface="Arial"/>
                <a:ea typeface="Arial"/>
              </a:rPr>
              <a:t> that is set as footer in the commit message.</a:t>
            </a:r>
            <a:endParaRPr/>
          </a:p>
          <a:p>
            <a:pPr>
              <a:lnSpc>
                <a:spcPct val="115000"/>
              </a:lnSpc>
              <a:buFont typeface="Georgia"/>
              <a:buChar char="■"/>
            </a:pPr>
            <a:r>
              <a:rPr lang="en-IN">
                <a:solidFill>
                  <a:srgbClr val="000000"/>
                </a:solidFill>
                <a:latin typeface="Arial"/>
                <a:ea typeface="Arial"/>
              </a:rPr>
              <a:t>Automatically generated and inserted on commit by a commit hook.</a:t>
            </a:r>
            <a:endParaRPr/>
          </a:p>
          <a:p>
            <a:pPr>
              <a:lnSpc>
                <a:spcPct val="115000"/>
              </a:lnSpc>
              <a:buFont typeface="Georgia"/>
              <a:buChar char="■"/>
            </a:pPr>
            <a:r>
              <a:rPr lang="en-IN">
                <a:solidFill>
                  <a:srgbClr val="000000"/>
                </a:solidFill>
                <a:latin typeface="Arial"/>
                <a:ea typeface="Arial"/>
              </a:rPr>
              <a:t>If a commit is pushed that contains a </a:t>
            </a:r>
            <a:r>
              <a:rPr i="1" lang="en-IN">
                <a:solidFill>
                  <a:srgbClr val="000000"/>
                </a:solidFill>
                <a:latin typeface="Courier New"/>
                <a:ea typeface="Courier New"/>
              </a:rPr>
              <a:t>Change-Id</a:t>
            </a:r>
            <a:r>
              <a:rPr i="1" lang="en-IN">
                <a:solidFill>
                  <a:srgbClr val="000000"/>
                </a:solidFill>
                <a:latin typeface="Arial"/>
                <a:ea typeface="Arial"/>
              </a:rPr>
              <a:t> </a:t>
            </a:r>
            <a:r>
              <a:rPr lang="en-IN">
                <a:solidFill>
                  <a:srgbClr val="000000"/>
                </a:solidFill>
                <a:latin typeface="Arial"/>
                <a:ea typeface="Arial"/>
              </a:rPr>
              <a:t>in the commit message Gerrit checks if a change with this </a:t>
            </a:r>
            <a:r>
              <a:rPr i="1" lang="en-IN">
                <a:solidFill>
                  <a:srgbClr val="000000"/>
                </a:solidFill>
                <a:latin typeface="Courier New"/>
                <a:ea typeface="Courier New"/>
              </a:rPr>
              <a:t>Change-Id</a:t>
            </a:r>
            <a:r>
              <a:rPr lang="en-IN">
                <a:solidFill>
                  <a:srgbClr val="000000"/>
                </a:solidFill>
                <a:latin typeface="Arial"/>
                <a:ea typeface="Arial"/>
              </a:rPr>
              <a:t> already exists.</a:t>
            </a:r>
            <a:endParaRPr/>
          </a:p>
          <a:p>
            <a:pPr lvl="1">
              <a:lnSpc>
                <a:spcPct val="115000"/>
              </a:lnSpc>
              <a:buFont typeface="Arial"/>
              <a:buChar char="○"/>
            </a:pPr>
            <a:r>
              <a:rPr lang="en-IN">
                <a:solidFill>
                  <a:srgbClr val="000000"/>
                </a:solidFill>
                <a:latin typeface="Arial"/>
                <a:ea typeface="Arial"/>
              </a:rPr>
              <a:t>If yes, this change is updated.</a:t>
            </a:r>
            <a:endParaRPr/>
          </a:p>
          <a:p>
            <a:pPr lvl="1">
              <a:lnSpc>
                <a:spcPct val="115000"/>
              </a:lnSpc>
              <a:buFont typeface="Arial"/>
              <a:buChar char="○"/>
            </a:pPr>
            <a:r>
              <a:rPr lang="en-IN">
                <a:solidFill>
                  <a:srgbClr val="000000"/>
                </a:solidFill>
                <a:latin typeface="Arial"/>
                <a:ea typeface="Arial"/>
              </a:rPr>
              <a:t>If not, a new change with that </a:t>
            </a:r>
            <a:r>
              <a:rPr i="1" lang="en-IN">
                <a:solidFill>
                  <a:srgbClr val="000000"/>
                </a:solidFill>
                <a:latin typeface="Courier New"/>
                <a:ea typeface="Courier New"/>
              </a:rPr>
              <a:t>Change-Id</a:t>
            </a:r>
            <a:r>
              <a:rPr lang="en-IN">
                <a:solidFill>
                  <a:srgbClr val="000000"/>
                </a:solidFill>
                <a:latin typeface="Arial"/>
                <a:ea typeface="Arial"/>
              </a:rPr>
              <a:t> is created.</a:t>
            </a:r>
            <a:endParaRPr/>
          </a:p>
        </p:txBody>
      </p:sp>
      <p:sp>
        <p:nvSpPr>
          <p:cNvPr id="388" name="CustomShape 4"/>
          <p:cNvSpPr/>
          <p:nvPr/>
        </p:nvSpPr>
        <p:spPr>
          <a:xfrm>
            <a:off x="6177600" y="582120"/>
            <a:ext cx="2967120" cy="4560840"/>
          </a:xfrm>
          <a:prstGeom prst="rect">
            <a:avLst/>
          </a:prstGeom>
          <a:solidFill>
            <a:srgbClr val="f3f3f3"/>
          </a:solidFill>
          <a:ln>
            <a:noFill/>
          </a:ln>
        </p:spPr>
      </p:sp>
      <p:sp>
        <p:nvSpPr>
          <p:cNvPr id="389" name="CustomShape 5"/>
          <p:cNvSpPr/>
          <p:nvPr/>
        </p:nvSpPr>
        <p:spPr>
          <a:xfrm>
            <a:off x="6209280" y="674640"/>
            <a:ext cx="2904120" cy="3456000"/>
          </a:xfrm>
          <a:prstGeom prst="rect">
            <a:avLst/>
          </a:prstGeom>
          <a:noFill/>
          <a:ln>
            <a:noFill/>
          </a:ln>
        </p:spPr>
        <p:txBody>
          <a:bodyPr tIns="91440" bIns="91440"/>
          <a:p>
            <a:pPr>
              <a:lnSpc>
                <a:spcPct val="115000"/>
              </a:lnSpc>
            </a:pPr>
            <a:r>
              <a:rPr lang="en-IN" sz="1600">
                <a:solidFill>
                  <a:srgbClr val="000000"/>
                </a:solidFill>
                <a:latin typeface="Arial"/>
                <a:ea typeface="Arial"/>
              </a:rPr>
              <a:t>The </a:t>
            </a:r>
            <a:r>
              <a:rPr b="1" i="1" lang="en-IN" sz="1600">
                <a:solidFill>
                  <a:srgbClr val="000000"/>
                </a:solidFill>
                <a:latin typeface="Arial"/>
                <a:ea typeface="Arial"/>
              </a:rPr>
              <a:t>Gerrit commit-msg hook</a:t>
            </a:r>
            <a:r>
              <a:rPr lang="en-IN" sz="1600">
                <a:solidFill>
                  <a:srgbClr val="000000"/>
                </a:solidFill>
                <a:latin typeface="Arial"/>
                <a:ea typeface="Arial"/>
              </a:rPr>
              <a:t> that generates and inserts </a:t>
            </a:r>
            <a:r>
              <a:rPr b="1" i="1" lang="en-IN" sz="1600">
                <a:solidFill>
                  <a:srgbClr val="000000"/>
                </a:solidFill>
                <a:latin typeface="Arial"/>
                <a:ea typeface="Arial"/>
              </a:rPr>
              <a:t>Change-Ids</a:t>
            </a:r>
            <a:r>
              <a:rPr lang="en-IN" sz="1600">
                <a:solidFill>
                  <a:srgbClr val="000000"/>
                </a:solidFill>
                <a:latin typeface="Arial"/>
                <a:ea typeface="Arial"/>
              </a:rPr>
              <a:t> on </a:t>
            </a:r>
            <a:r>
              <a:rPr i="1" lang="en-IN" sz="1600">
                <a:solidFill>
                  <a:srgbClr val="000000"/>
                </a:solidFill>
                <a:latin typeface="Courier New"/>
                <a:ea typeface="Courier New"/>
              </a:rPr>
              <a:t>git commit</a:t>
            </a:r>
            <a:r>
              <a:rPr lang="en-IN" sz="1600">
                <a:solidFill>
                  <a:srgbClr val="000000"/>
                </a:solidFill>
                <a:latin typeface="Arial"/>
                <a:ea typeface="Arial"/>
              </a:rPr>
              <a:t> must be installed once in a repository after it was cloned:</a:t>
            </a:r>
            <a:endParaRPr/>
          </a:p>
          <a:p>
            <a:pPr>
              <a:lnSpc>
                <a:spcPct val="115000"/>
              </a:lnSpc>
              <a:buFont typeface="Arial"/>
              <a:buChar char="■"/>
            </a:pPr>
            <a:r>
              <a:rPr lang="en-IN" sz="1600">
                <a:solidFill>
                  <a:srgbClr val="000000"/>
                </a:solidFill>
                <a:latin typeface="Arial"/>
                <a:ea typeface="Arial"/>
              </a:rPr>
              <a:t>The clone command that is offered by Gerrit in the WebUI includes the command to install the </a:t>
            </a:r>
            <a:r>
              <a:rPr i="1" lang="en-IN" sz="1600">
                <a:solidFill>
                  <a:srgbClr val="000000"/>
                </a:solidFill>
                <a:latin typeface="Courier New"/>
                <a:ea typeface="Courier New"/>
              </a:rPr>
              <a:t>commit-msg</a:t>
            </a:r>
            <a:r>
              <a:rPr lang="en-IN" sz="1600">
                <a:solidFill>
                  <a:srgbClr val="000000"/>
                </a:solidFill>
                <a:latin typeface="Arial"/>
                <a:ea typeface="Arial"/>
              </a:rPr>
              <a:t> hook.</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275760" y="793440"/>
            <a:ext cx="8586360" cy="4014720"/>
          </a:xfrm>
          <a:prstGeom prst="rect">
            <a:avLst/>
          </a:prstGeom>
          <a:noFill/>
          <a:ln>
            <a:noFill/>
          </a:ln>
        </p:spPr>
        <p:txBody>
          <a:bodyPr tIns="91440" bIns="91440"/>
          <a:p>
            <a:pPr>
              <a:lnSpc>
                <a:spcPct val="100000"/>
              </a:lnSpc>
              <a:buFont typeface="Arial"/>
              <a:buChar char="■"/>
            </a:pPr>
            <a:r>
              <a:rPr lang="en-IN">
                <a:solidFill>
                  <a:srgbClr val="000000"/>
                </a:solidFill>
                <a:latin typeface="Arial"/>
                <a:ea typeface="Arial"/>
              </a:rPr>
              <a:t>What’s Gerrit?</a:t>
            </a:r>
            <a:endParaRPr/>
          </a:p>
          <a:p>
            <a:pPr>
              <a:lnSpc>
                <a:spcPct val="100000"/>
              </a:lnSpc>
              <a:buFont typeface="Arial"/>
              <a:buChar char="■"/>
            </a:pPr>
            <a:r>
              <a:rPr lang="en-IN">
                <a:solidFill>
                  <a:srgbClr val="000000"/>
                </a:solidFill>
                <a:latin typeface="Arial"/>
                <a:ea typeface="Arial"/>
              </a:rPr>
              <a:t>What’s Code Review?</a:t>
            </a:r>
            <a:endParaRPr/>
          </a:p>
          <a:p>
            <a:pPr>
              <a:lnSpc>
                <a:spcPct val="100000"/>
              </a:lnSpc>
              <a:buFont typeface="Arial"/>
              <a:buChar char="■"/>
            </a:pPr>
            <a:r>
              <a:rPr lang="en-IN">
                <a:solidFill>
                  <a:srgbClr val="000000"/>
                </a:solidFill>
                <a:latin typeface="Arial"/>
                <a:ea typeface="Arial"/>
              </a:rPr>
              <a:t>Gerrit Concepts</a:t>
            </a:r>
            <a:endParaRPr/>
          </a:p>
          <a:p>
            <a:pPr lvl="1">
              <a:lnSpc>
                <a:spcPct val="100000"/>
              </a:lnSpc>
              <a:buFont typeface="Arial"/>
              <a:buChar char="○"/>
            </a:pPr>
            <a:r>
              <a:rPr lang="en-IN">
                <a:solidFill>
                  <a:srgbClr val="000000"/>
                </a:solidFill>
                <a:latin typeface="Arial"/>
                <a:ea typeface="Arial"/>
              </a:rPr>
              <a:t>Pushing for code review</a:t>
            </a:r>
            <a:endParaRPr/>
          </a:p>
          <a:p>
            <a:pPr lvl="1">
              <a:lnSpc>
                <a:spcPct val="100000"/>
              </a:lnSpc>
              <a:buFont typeface="Arial"/>
              <a:buChar char="○"/>
            </a:pPr>
            <a:r>
              <a:rPr lang="en-IN">
                <a:solidFill>
                  <a:srgbClr val="000000"/>
                </a:solidFill>
                <a:latin typeface="Arial"/>
                <a:ea typeface="Arial"/>
              </a:rPr>
              <a:t>Pushing new patch sets</a:t>
            </a:r>
            <a:endParaRPr/>
          </a:p>
          <a:p>
            <a:pPr>
              <a:lnSpc>
                <a:spcPct val="100000"/>
              </a:lnSpc>
              <a:buFont typeface="Arial"/>
              <a:buChar char="■"/>
            </a:pPr>
            <a:r>
              <a:rPr lang="en-IN">
                <a:solidFill>
                  <a:srgbClr val="000000"/>
                </a:solidFill>
                <a:latin typeface="Arial"/>
                <a:ea typeface="Arial"/>
              </a:rPr>
              <a:t>Standard Workflow</a:t>
            </a:r>
            <a:endParaRPr/>
          </a:p>
        </p:txBody>
      </p:sp>
      <p:sp>
        <p:nvSpPr>
          <p:cNvPr id="125" name="CustomShape 2"/>
          <p:cNvSpPr/>
          <p:nvPr/>
        </p:nvSpPr>
        <p:spPr>
          <a:xfrm>
            <a:off x="0" y="0"/>
            <a:ext cx="9154080" cy="580320"/>
          </a:xfrm>
          <a:prstGeom prst="rect">
            <a:avLst/>
          </a:prstGeom>
          <a:solidFill>
            <a:srgbClr val="6d9eeb"/>
          </a:solidFill>
          <a:ln>
            <a:noFill/>
          </a:ln>
        </p:spPr>
      </p:sp>
      <p:sp>
        <p:nvSpPr>
          <p:cNvPr id="126" name="TextShape 3"/>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Agenda</a:t>
            </a:r>
            <a:r>
              <a:rPr lang="en-IN" sz="3000">
                <a:solidFill>
                  <a:srgbClr val="000000"/>
                </a:solidFill>
                <a:latin typeface="Arial"/>
                <a:ea typeface="Arial"/>
              </a:rPr>
              <a:t>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189360" y="893880"/>
            <a:ext cx="5582520" cy="2837160"/>
          </a:xfrm>
          <a:prstGeom prst="rect">
            <a:avLst/>
          </a:prstGeom>
          <a:solidFill>
            <a:srgbClr val="efefef"/>
          </a:solidFill>
          <a:ln w="28440">
            <a:solidFill>
              <a:srgbClr val="000000"/>
            </a:solidFill>
            <a:round/>
          </a:ln>
        </p:spPr>
        <p:txBody>
          <a:bodyPr tIns="91440" bIns="91440"/>
          <a:p>
            <a:pPr>
              <a:lnSpc>
                <a:spcPct val="100000"/>
              </a:lnSpc>
            </a:pPr>
            <a:r>
              <a:rPr lang="en-IN" sz="1200">
                <a:solidFill>
                  <a:srgbClr val="000000"/>
                </a:solidFill>
                <a:latin typeface="Courier New"/>
                <a:ea typeface="Courier New"/>
              </a:rPr>
              <a:t>First line is the subject, should be shorter than 70 chars</a:t>
            </a:r>
            <a:endParaRPr/>
          </a:p>
          <a:p>
            <a:pPr>
              <a:lnSpc>
                <a:spcPct val="100000"/>
              </a:lnSpc>
            </a:pPr>
            <a:endParaRPr/>
          </a:p>
          <a:p>
            <a:pPr>
              <a:lnSpc>
                <a:spcPct val="100000"/>
              </a:lnSpc>
            </a:pPr>
            <a:r>
              <a:rPr lang="en-IN" sz="1200">
                <a:solidFill>
                  <a:srgbClr val="000000"/>
                </a:solidFill>
                <a:latin typeface="Courier New"/>
                <a:ea typeface="Courier New"/>
              </a:rPr>
              <a:t>Separate the body from the subject by an empty line. The commit message should describe why you are doing the change. That's what typically helps best to understand what the change is about. The details of what you changed are visible from the file diffs.</a:t>
            </a:r>
            <a:r>
              <a:rPr lang="en-IN" sz="1200">
                <a:solidFill>
                  <a:srgbClr val="000000"/>
                </a:solidFill>
                <a:latin typeface="Courier New"/>
                <a:ea typeface="Courier New"/>
              </a:rPr>
              <a:t>
</a:t>
            </a:r>
            <a:r>
              <a:rPr lang="en-IN" sz="1200">
                <a:solidFill>
                  <a:srgbClr val="000000"/>
                </a:solidFill>
                <a:latin typeface="Courier New"/>
                <a:ea typeface="Courier New"/>
              </a:rPr>
              <a:t>
</a:t>
            </a:r>
            <a:r>
              <a:rPr lang="en-IN" sz="1200">
                <a:solidFill>
                  <a:srgbClr val="000000"/>
                </a:solidFill>
                <a:latin typeface="Courier New"/>
                <a:ea typeface="Courier New"/>
              </a:rPr>
              <a:t>The body can have as many paragraphs as you want. Lines shouldn't exceed 80 chars. This helps command line tools to render it nicely. Paragraphs are separated by empty lines.</a:t>
            </a:r>
            <a:endParaRPr/>
          </a:p>
          <a:p>
            <a:pPr>
              <a:lnSpc>
                <a:spcPct val="100000"/>
              </a:lnSpc>
            </a:pPr>
            <a:r>
              <a:rPr lang="en-IN" sz="1200">
                <a:solidFill>
                  <a:srgbClr val="000000"/>
                </a:solidFill>
                <a:latin typeface="Courier New"/>
                <a:ea typeface="Courier New"/>
              </a:rPr>
              <a:t>
</a:t>
            </a:r>
            <a:r>
              <a:rPr lang="en-IN" sz="1200">
                <a:solidFill>
                  <a:srgbClr val="ff0000"/>
                </a:solidFill>
                <a:latin typeface="Courier New"/>
                <a:ea typeface="Courier New"/>
              </a:rPr>
              <a:t>Change-Id: I3eefa6661010058d3684b2983f5b38bf3233d0f7</a:t>
            </a:r>
            <a:endParaRPr/>
          </a:p>
          <a:p>
            <a:pPr>
              <a:lnSpc>
                <a:spcPct val="100000"/>
              </a:lnSpc>
            </a:pPr>
            <a:r>
              <a:rPr lang="en-IN" sz="1200">
                <a:solidFill>
                  <a:srgbClr val="000000"/>
                </a:solidFill>
                <a:latin typeface="Courier New"/>
                <a:ea typeface="Courier New"/>
              </a:rPr>
              <a:t>Bug: Issue 123</a:t>
            </a:r>
            <a:endParaRPr/>
          </a:p>
        </p:txBody>
      </p:sp>
      <p:sp>
        <p:nvSpPr>
          <p:cNvPr id="391" name="CustomShape 2"/>
          <p:cNvSpPr/>
          <p:nvPr/>
        </p:nvSpPr>
        <p:spPr>
          <a:xfrm>
            <a:off x="0" y="0"/>
            <a:ext cx="9154080" cy="580320"/>
          </a:xfrm>
          <a:prstGeom prst="rect">
            <a:avLst/>
          </a:prstGeom>
          <a:solidFill>
            <a:srgbClr val="6d9eeb"/>
          </a:solidFill>
          <a:ln>
            <a:noFill/>
          </a:ln>
        </p:spPr>
      </p:sp>
      <p:sp>
        <p:nvSpPr>
          <p:cNvPr id="392" name="TextShape 3"/>
          <p:cNvSpPr txBox="1"/>
          <p:nvPr/>
        </p:nvSpPr>
        <p:spPr>
          <a:xfrm>
            <a:off x="189360" y="-87480"/>
            <a:ext cx="6527520" cy="755280"/>
          </a:xfrm>
          <a:prstGeom prst="rect">
            <a:avLst/>
          </a:prstGeom>
        </p:spPr>
        <p:txBody>
          <a:bodyPr tIns="91440" bIns="91440"/>
          <a:p>
            <a:pPr>
              <a:lnSpc>
                <a:spcPct val="100000"/>
              </a:lnSpc>
            </a:pPr>
            <a:r>
              <a:rPr b="1" lang="en-IN" sz="3600">
                <a:solidFill>
                  <a:srgbClr val="ffffff"/>
                </a:solidFill>
                <a:latin typeface="Arial"/>
                <a:ea typeface="Arial"/>
              </a:rPr>
              <a:t>Change-Id</a:t>
            </a:r>
            <a:r>
              <a:rPr lang="en-IN" sz="3000">
                <a:solidFill>
                  <a:srgbClr val="000000"/>
                </a:solidFill>
                <a:latin typeface="Arial"/>
                <a:ea typeface="Arial"/>
              </a:rPr>
              <a:t>
</a:t>
            </a:r>
            <a:endParaRPr/>
          </a:p>
        </p:txBody>
      </p:sp>
      <p:sp>
        <p:nvSpPr>
          <p:cNvPr id="393" name="CustomShape 4"/>
          <p:cNvSpPr/>
          <p:nvPr/>
        </p:nvSpPr>
        <p:spPr>
          <a:xfrm>
            <a:off x="5897880" y="582120"/>
            <a:ext cx="3247200" cy="4560840"/>
          </a:xfrm>
          <a:prstGeom prst="rect">
            <a:avLst/>
          </a:prstGeom>
          <a:solidFill>
            <a:srgbClr val="f3f3f3"/>
          </a:solidFill>
          <a:ln>
            <a:noFill/>
          </a:ln>
        </p:spPr>
      </p:sp>
      <p:sp>
        <p:nvSpPr>
          <p:cNvPr id="394" name="CustomShape 5"/>
          <p:cNvSpPr/>
          <p:nvPr/>
        </p:nvSpPr>
        <p:spPr>
          <a:xfrm>
            <a:off x="6013080" y="668160"/>
            <a:ext cx="2943720" cy="3245040"/>
          </a:xfrm>
          <a:prstGeom prst="rect">
            <a:avLst/>
          </a:prstGeom>
          <a:noFill/>
          <a:ln>
            <a:noFill/>
          </a:ln>
        </p:spPr>
        <p:txBody>
          <a:bodyPr tIns="91440" bIns="91440"/>
          <a:p>
            <a:pPr>
              <a:lnSpc>
                <a:spcPct val="115000"/>
              </a:lnSpc>
            </a:pPr>
            <a:r>
              <a:rPr i="1" lang="en-IN" sz="1400">
                <a:solidFill>
                  <a:srgbClr val="000000"/>
                </a:solidFill>
                <a:latin typeface="Courier New"/>
                <a:ea typeface="Courier New"/>
              </a:rPr>
              <a:t>Change-Id</a:t>
            </a:r>
            <a:r>
              <a:rPr lang="en-IN" sz="1400">
                <a:solidFill>
                  <a:srgbClr val="000000"/>
                </a:solidFill>
                <a:latin typeface="Arial"/>
                <a:ea typeface="Arial"/>
              </a:rPr>
              <a:t>:</a:t>
            </a:r>
            <a:endParaRPr/>
          </a:p>
          <a:p>
            <a:pPr>
              <a:lnSpc>
                <a:spcPct val="115000"/>
              </a:lnSpc>
              <a:buFont typeface="Arial"/>
              <a:buChar char="■"/>
            </a:pPr>
            <a:r>
              <a:rPr lang="en-IN" sz="1400">
                <a:solidFill>
                  <a:srgbClr val="000000"/>
                </a:solidFill>
                <a:latin typeface="Arial"/>
                <a:ea typeface="Arial"/>
              </a:rPr>
              <a:t>Format: ‘I’ + SHA1</a:t>
            </a:r>
            <a:endParaRPr/>
          </a:p>
          <a:p>
            <a:pPr>
              <a:lnSpc>
                <a:spcPct val="115000"/>
              </a:lnSpc>
              <a:buFont typeface="Arial"/>
              <a:buChar char="■"/>
            </a:pPr>
            <a:r>
              <a:rPr lang="en-IN" sz="1400">
                <a:solidFill>
                  <a:srgbClr val="000000"/>
                </a:solidFill>
                <a:latin typeface="Arial"/>
                <a:ea typeface="Arial"/>
              </a:rPr>
              <a:t>To be recognized by Gerrit the </a:t>
            </a:r>
            <a:r>
              <a:rPr i="1" lang="en-IN" sz="1400">
                <a:solidFill>
                  <a:srgbClr val="000000"/>
                </a:solidFill>
                <a:latin typeface="Courier New"/>
                <a:ea typeface="Courier New"/>
              </a:rPr>
              <a:t>Change-Id</a:t>
            </a:r>
            <a:r>
              <a:rPr lang="en-IN" sz="1400">
                <a:solidFill>
                  <a:srgbClr val="000000"/>
                </a:solidFill>
                <a:latin typeface="Arial"/>
                <a:ea typeface="Arial"/>
              </a:rPr>
              <a:t> must be contained in the </a:t>
            </a:r>
            <a:r>
              <a:rPr b="1" lang="en-IN" sz="1400">
                <a:solidFill>
                  <a:srgbClr val="000000"/>
                </a:solidFill>
                <a:latin typeface="Arial"/>
                <a:ea typeface="Arial"/>
              </a:rPr>
              <a:t>last paragraph</a:t>
            </a:r>
            <a:r>
              <a:rPr lang="en-IN" sz="1400">
                <a:solidFill>
                  <a:srgbClr val="000000"/>
                </a:solidFill>
                <a:latin typeface="Arial"/>
                <a:ea typeface="Arial"/>
              </a:rPr>
              <a:t> of the commit message (as all Git footers)</a:t>
            </a:r>
            <a:endParaRPr/>
          </a:p>
        </p:txBody>
      </p:sp>
      <p:sp>
        <p:nvSpPr>
          <p:cNvPr id="395" name="CustomShape 6"/>
          <p:cNvSpPr/>
          <p:nvPr/>
        </p:nvSpPr>
        <p:spPr>
          <a:xfrm>
            <a:off x="0" y="4713120"/>
            <a:ext cx="9143640" cy="440280"/>
          </a:xfrm>
          <a:prstGeom prst="rect">
            <a:avLst/>
          </a:prstGeom>
          <a:solidFill>
            <a:srgbClr val="b6d7a8"/>
          </a:solidFill>
          <a:ln>
            <a:noFill/>
          </a:ln>
        </p:spPr>
      </p:sp>
      <p:sp>
        <p:nvSpPr>
          <p:cNvPr id="396" name="CustomShape 7"/>
          <p:cNvSpPr/>
          <p:nvPr/>
        </p:nvSpPr>
        <p:spPr>
          <a:xfrm>
            <a:off x="-16200" y="4713120"/>
            <a:ext cx="8962200" cy="440280"/>
          </a:xfrm>
          <a:prstGeom prst="rect">
            <a:avLst/>
          </a:prstGeom>
          <a:noFill/>
          <a:ln>
            <a:noFill/>
          </a:ln>
        </p:spPr>
        <p:txBody>
          <a:bodyPr tIns="91440" bIns="91440"/>
          <a:p>
            <a:pPr>
              <a:lnSpc>
                <a:spcPct val="100000"/>
              </a:lnSpc>
            </a:pPr>
            <a:r>
              <a:rPr i="1" lang="en-IN">
                <a:solidFill>
                  <a:srgbClr val="000000"/>
                </a:solidFill>
                <a:latin typeface="Arial"/>
                <a:ea typeface="Arial"/>
              </a:rPr>
              <a:t>Q: What is a patch set?</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CustomShape 1"/>
          <p:cNvSpPr/>
          <p:nvPr/>
        </p:nvSpPr>
        <p:spPr>
          <a:xfrm>
            <a:off x="0" y="0"/>
            <a:ext cx="9154080" cy="580320"/>
          </a:xfrm>
          <a:prstGeom prst="rect">
            <a:avLst/>
          </a:prstGeom>
          <a:solidFill>
            <a:srgbClr val="6d9eeb"/>
          </a:solidFill>
          <a:ln>
            <a:noFill/>
          </a:ln>
        </p:spPr>
      </p:sp>
      <p:sp>
        <p:nvSpPr>
          <p:cNvPr id="398"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Change ref</a:t>
            </a:r>
            <a:r>
              <a:rPr lang="en-IN" sz="3000">
                <a:solidFill>
                  <a:srgbClr val="000000"/>
                </a:solidFill>
                <a:latin typeface="Arial"/>
                <a:ea typeface="Arial"/>
              </a:rPr>
              <a:t>
</a:t>
            </a:r>
            <a:endParaRPr/>
          </a:p>
        </p:txBody>
      </p:sp>
      <p:sp>
        <p:nvSpPr>
          <p:cNvPr id="399" name="CustomShape 3"/>
          <p:cNvSpPr/>
          <p:nvPr/>
        </p:nvSpPr>
        <p:spPr>
          <a:xfrm>
            <a:off x="6177600" y="582120"/>
            <a:ext cx="2967120" cy="4560840"/>
          </a:xfrm>
          <a:prstGeom prst="rect">
            <a:avLst/>
          </a:prstGeom>
          <a:solidFill>
            <a:srgbClr val="f3f3f3"/>
          </a:solidFill>
          <a:ln>
            <a:noFill/>
          </a:ln>
        </p:spPr>
      </p:sp>
      <p:sp>
        <p:nvSpPr>
          <p:cNvPr id="400" name="CustomShape 4"/>
          <p:cNvSpPr/>
          <p:nvPr/>
        </p:nvSpPr>
        <p:spPr>
          <a:xfrm>
            <a:off x="6128640" y="668160"/>
            <a:ext cx="2965680" cy="4156200"/>
          </a:xfrm>
          <a:prstGeom prst="rect">
            <a:avLst/>
          </a:prstGeom>
          <a:noFill/>
          <a:ln>
            <a:noFill/>
          </a:ln>
        </p:spPr>
        <p:txBody>
          <a:bodyPr tIns="91440" bIns="91440"/>
          <a:p>
            <a:pPr>
              <a:lnSpc>
                <a:spcPct val="115000"/>
              </a:lnSpc>
              <a:buFont typeface="Arial"/>
              <a:buChar char="■"/>
            </a:pPr>
            <a:r>
              <a:rPr lang="en-IN" sz="1400">
                <a:solidFill>
                  <a:srgbClr val="000000"/>
                </a:solidFill>
                <a:latin typeface="Arial"/>
                <a:ea typeface="Arial"/>
              </a:rPr>
              <a:t>All </a:t>
            </a:r>
            <a:r>
              <a:rPr b="1" i="1" lang="en-IN" sz="1400">
                <a:solidFill>
                  <a:srgbClr val="000000"/>
                </a:solidFill>
                <a:latin typeface="Arial"/>
                <a:ea typeface="Arial"/>
              </a:rPr>
              <a:t>change refs</a:t>
            </a:r>
            <a:r>
              <a:rPr lang="en-IN" sz="1400">
                <a:solidFill>
                  <a:srgbClr val="000000"/>
                </a:solidFill>
                <a:latin typeface="Arial"/>
                <a:ea typeface="Arial"/>
              </a:rPr>
              <a:t> share the same </a:t>
            </a:r>
            <a:r>
              <a:rPr i="1" lang="en-IN" sz="1400">
                <a:solidFill>
                  <a:srgbClr val="000000"/>
                </a:solidFill>
                <a:latin typeface="Courier New"/>
                <a:ea typeface="Courier New"/>
              </a:rPr>
              <a:t>refs/changes/</a:t>
            </a:r>
            <a:r>
              <a:rPr lang="en-IN" sz="1400">
                <a:solidFill>
                  <a:srgbClr val="000000"/>
                </a:solidFill>
                <a:latin typeface="Arial"/>
                <a:ea typeface="Arial"/>
              </a:rPr>
              <a:t> namespace. Refs in this namespace are not automatically fetched on</a:t>
            </a:r>
            <a:r>
              <a:rPr lang="en-IN" sz="1400">
                <a:solidFill>
                  <a:srgbClr val="000000"/>
                </a:solidFill>
                <a:latin typeface="Arial"/>
                <a:ea typeface="Arial"/>
              </a:rPr>
              <a:t>
</a:t>
            </a:r>
            <a:r>
              <a:rPr i="1" lang="en-IN" sz="1400">
                <a:solidFill>
                  <a:srgbClr val="000000"/>
                </a:solidFill>
                <a:latin typeface="Courier New"/>
                <a:ea typeface="Courier New"/>
              </a:rPr>
              <a:t>git clone</a:t>
            </a:r>
            <a:r>
              <a:rPr lang="en-IN" sz="1400">
                <a:solidFill>
                  <a:srgbClr val="000000"/>
                </a:solidFill>
                <a:latin typeface="Arial"/>
                <a:ea typeface="Arial"/>
              </a:rPr>
              <a:t> and</a:t>
            </a:r>
            <a:r>
              <a:rPr lang="en-IN" sz="1400">
                <a:solidFill>
                  <a:srgbClr val="000000"/>
                </a:solidFill>
                <a:latin typeface="Arial"/>
                <a:ea typeface="Arial"/>
              </a:rPr>
              <a:t>
</a:t>
            </a:r>
            <a:r>
              <a:rPr i="1" lang="en-IN" sz="1400">
                <a:solidFill>
                  <a:srgbClr val="000000"/>
                </a:solidFill>
                <a:latin typeface="Courier New"/>
                <a:ea typeface="Courier New"/>
              </a:rPr>
              <a:t>git fetch</a:t>
            </a:r>
            <a:r>
              <a:rPr lang="en-IN" sz="1400">
                <a:solidFill>
                  <a:srgbClr val="000000"/>
                </a:solidFill>
                <a:latin typeface="Arial"/>
                <a:ea typeface="Arial"/>
              </a:rPr>
              <a:t>.</a:t>
            </a:r>
            <a:endParaRPr/>
          </a:p>
          <a:p>
            <a:pPr>
              <a:lnSpc>
                <a:spcPct val="115000"/>
              </a:lnSpc>
              <a:buFont typeface="Arial"/>
              <a:buChar char="■"/>
            </a:pPr>
            <a:r>
              <a:rPr lang="en-IN" sz="1400">
                <a:solidFill>
                  <a:srgbClr val="000000"/>
                </a:solidFill>
                <a:latin typeface="Arial"/>
                <a:ea typeface="Arial"/>
              </a:rPr>
              <a:t>Can be fetched on need. Gerrit offers the fetch command on the change screen so that patch sets can be easily downloaded (e.g. to amend them and create a new patch set).</a:t>
            </a:r>
            <a:endParaRPr/>
          </a:p>
        </p:txBody>
      </p:sp>
      <p:sp>
        <p:nvSpPr>
          <p:cNvPr id="401" name="CustomShape 5"/>
          <p:cNvSpPr/>
          <p:nvPr/>
        </p:nvSpPr>
        <p:spPr>
          <a:xfrm>
            <a:off x="262080" y="989280"/>
            <a:ext cx="2821320" cy="441720"/>
          </a:xfrm>
          <a:prstGeom prst="rect">
            <a:avLst/>
          </a:prstGeom>
          <a:solidFill>
            <a:srgbClr val="d9ead3"/>
          </a:solidFill>
          <a:ln w="28440">
            <a:solidFill>
              <a:srgbClr val="6aa84f"/>
            </a:solidFill>
            <a:round/>
          </a:ln>
        </p:spPr>
        <p:txBody>
          <a:bodyPr tIns="91440" bIns="91440"/>
          <a:p>
            <a:pPr algn="ctr">
              <a:lnSpc>
                <a:spcPct val="100000"/>
              </a:lnSpc>
            </a:pPr>
            <a:r>
              <a:rPr lang="en-IN" sz="1600">
                <a:solidFill>
                  <a:srgbClr val="000000"/>
                </a:solidFill>
                <a:latin typeface="Arial"/>
                <a:ea typeface="Arial"/>
              </a:rPr>
              <a:t>refs/changes/35/135/1</a:t>
            </a:r>
            <a:endParaRPr/>
          </a:p>
        </p:txBody>
      </p:sp>
      <p:sp>
        <p:nvSpPr>
          <p:cNvPr id="402" name="CustomShape 6"/>
          <p:cNvSpPr/>
          <p:nvPr/>
        </p:nvSpPr>
        <p:spPr>
          <a:xfrm>
            <a:off x="605160" y="1054440"/>
            <a:ext cx="1254240" cy="310680"/>
          </a:xfrm>
          <a:prstGeom prst="rect">
            <a:avLst/>
          </a:prstGeom>
          <a:noFill/>
          <a:ln w="19080">
            <a:solidFill>
              <a:srgbClr val="6d9eeb"/>
            </a:solidFill>
            <a:round/>
          </a:ln>
        </p:spPr>
      </p:sp>
      <p:sp>
        <p:nvSpPr>
          <p:cNvPr id="403" name="CustomShape 7"/>
          <p:cNvSpPr/>
          <p:nvPr/>
        </p:nvSpPr>
        <p:spPr>
          <a:xfrm flipH="1" rot="10800000">
            <a:off x="952560" y="1370160"/>
            <a:ext cx="4680" cy="439200"/>
          </a:xfrm>
          <a:prstGeom prst="straightConnector1">
            <a:avLst/>
          </a:prstGeom>
          <a:noFill/>
          <a:ln w="28440">
            <a:solidFill>
              <a:srgbClr val="6d9eeb"/>
            </a:solidFill>
            <a:round/>
            <a:tailEnd len="med" type="stealth" w="med"/>
          </a:ln>
        </p:spPr>
      </p:sp>
      <p:sp>
        <p:nvSpPr>
          <p:cNvPr id="404" name="CustomShape 8"/>
          <p:cNvSpPr/>
          <p:nvPr/>
        </p:nvSpPr>
        <p:spPr>
          <a:xfrm>
            <a:off x="106920" y="1752120"/>
            <a:ext cx="1940760" cy="703800"/>
          </a:xfrm>
          <a:prstGeom prst="rect">
            <a:avLst/>
          </a:prstGeom>
          <a:noFill/>
          <a:ln>
            <a:noFill/>
          </a:ln>
        </p:spPr>
        <p:txBody>
          <a:bodyPr tIns="91440" bIns="91440"/>
          <a:p>
            <a:pPr>
              <a:lnSpc>
                <a:spcPct val="100000"/>
              </a:lnSpc>
            </a:pPr>
            <a:r>
              <a:rPr lang="en-IN" sz="1400">
                <a:solidFill>
                  <a:srgbClr val="6d9eeb"/>
                </a:solidFill>
                <a:latin typeface="Arial"/>
                <a:ea typeface="Arial"/>
              </a:rPr>
              <a:t>Ref prefix that is used for all change refs.</a:t>
            </a:r>
            <a:endParaRPr/>
          </a:p>
        </p:txBody>
      </p:sp>
      <p:sp>
        <p:nvSpPr>
          <p:cNvPr id="405" name="CustomShape 9"/>
          <p:cNvSpPr/>
          <p:nvPr/>
        </p:nvSpPr>
        <p:spPr>
          <a:xfrm>
            <a:off x="1883160" y="1058760"/>
            <a:ext cx="612000" cy="310680"/>
          </a:xfrm>
          <a:prstGeom prst="rect">
            <a:avLst/>
          </a:prstGeom>
          <a:noFill/>
          <a:ln w="19080">
            <a:solidFill>
              <a:srgbClr val="c27ba0"/>
            </a:solidFill>
            <a:round/>
          </a:ln>
        </p:spPr>
      </p:sp>
      <p:sp>
        <p:nvSpPr>
          <p:cNvPr id="406" name="CustomShape 10"/>
          <p:cNvSpPr/>
          <p:nvPr/>
        </p:nvSpPr>
        <p:spPr>
          <a:xfrm flipH="1" rot="10800000">
            <a:off x="2125080" y="1366200"/>
            <a:ext cx="360" cy="1172520"/>
          </a:xfrm>
          <a:prstGeom prst="straightConnector1">
            <a:avLst/>
          </a:prstGeom>
          <a:noFill/>
          <a:ln w="28440">
            <a:solidFill>
              <a:srgbClr val="c27ba0"/>
            </a:solidFill>
            <a:round/>
            <a:tailEnd len="med" type="stealth" w="med"/>
          </a:ln>
        </p:spPr>
      </p:sp>
      <p:sp>
        <p:nvSpPr>
          <p:cNvPr id="407" name="CustomShape 11"/>
          <p:cNvSpPr/>
          <p:nvPr/>
        </p:nvSpPr>
        <p:spPr>
          <a:xfrm>
            <a:off x="1128960" y="2456280"/>
            <a:ext cx="2120040" cy="1332720"/>
          </a:xfrm>
          <a:prstGeom prst="rect">
            <a:avLst/>
          </a:prstGeom>
          <a:noFill/>
          <a:ln>
            <a:noFill/>
          </a:ln>
        </p:spPr>
        <p:txBody>
          <a:bodyPr tIns="91440" bIns="91440"/>
          <a:p>
            <a:pPr>
              <a:lnSpc>
                <a:spcPct val="100000"/>
              </a:lnSpc>
            </a:pPr>
            <a:r>
              <a:rPr lang="en-IN" sz="1400">
                <a:solidFill>
                  <a:srgbClr val="c27ba0"/>
                </a:solidFill>
                <a:latin typeface="Arial"/>
                <a:ea typeface="Arial"/>
              </a:rPr>
              <a:t>Sharded numeric change ID. The numeric change ID is 135, the last 2 digits are used as prefix for sharding.</a:t>
            </a:r>
            <a:endParaRPr/>
          </a:p>
        </p:txBody>
      </p:sp>
      <p:sp>
        <p:nvSpPr>
          <p:cNvPr id="408" name="CustomShape 12"/>
          <p:cNvSpPr/>
          <p:nvPr/>
        </p:nvSpPr>
        <p:spPr>
          <a:xfrm>
            <a:off x="2518920" y="1054440"/>
            <a:ext cx="270360" cy="310680"/>
          </a:xfrm>
          <a:prstGeom prst="rect">
            <a:avLst/>
          </a:prstGeom>
          <a:noFill/>
          <a:ln w="19080">
            <a:solidFill>
              <a:srgbClr val="8e7cc3"/>
            </a:solidFill>
            <a:round/>
          </a:ln>
        </p:spPr>
      </p:sp>
      <p:sp>
        <p:nvSpPr>
          <p:cNvPr id="409" name="CustomShape 13"/>
          <p:cNvSpPr/>
          <p:nvPr/>
        </p:nvSpPr>
        <p:spPr>
          <a:xfrm rot="10800000">
            <a:off x="2654640" y="1365480"/>
            <a:ext cx="1311840" cy="1065600"/>
          </a:xfrm>
          <a:prstGeom prst="straightConnector1">
            <a:avLst/>
          </a:prstGeom>
          <a:noFill/>
          <a:ln w="28440">
            <a:solidFill>
              <a:srgbClr val="8e7cc3"/>
            </a:solidFill>
            <a:round/>
            <a:tailEnd len="med" type="stealth" w="med"/>
          </a:ln>
        </p:spPr>
      </p:sp>
      <p:sp>
        <p:nvSpPr>
          <p:cNvPr id="410" name="CustomShape 14"/>
          <p:cNvSpPr/>
          <p:nvPr/>
        </p:nvSpPr>
        <p:spPr>
          <a:xfrm>
            <a:off x="3417480" y="2350800"/>
            <a:ext cx="2120040" cy="441720"/>
          </a:xfrm>
          <a:prstGeom prst="rect">
            <a:avLst/>
          </a:prstGeom>
          <a:noFill/>
          <a:ln>
            <a:noFill/>
          </a:ln>
        </p:spPr>
        <p:txBody>
          <a:bodyPr tIns="91440" bIns="91440"/>
          <a:p>
            <a:pPr>
              <a:lnSpc>
                <a:spcPct val="100000"/>
              </a:lnSpc>
            </a:pPr>
            <a:r>
              <a:rPr lang="en-IN" sz="1400">
                <a:solidFill>
                  <a:srgbClr val="674ea7"/>
                </a:solidFill>
                <a:latin typeface="Arial"/>
                <a:ea typeface="Arial"/>
              </a:rPr>
              <a:t>The patch set number.</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CustomShape 1"/>
          <p:cNvSpPr/>
          <p:nvPr/>
        </p:nvSpPr>
        <p:spPr>
          <a:xfrm>
            <a:off x="0" y="0"/>
            <a:ext cx="9154080" cy="580320"/>
          </a:xfrm>
          <a:prstGeom prst="rect">
            <a:avLst/>
          </a:prstGeom>
          <a:solidFill>
            <a:srgbClr val="6d9eeb"/>
          </a:solidFill>
          <a:ln>
            <a:noFill/>
          </a:ln>
        </p:spPr>
      </p:sp>
      <p:sp>
        <p:nvSpPr>
          <p:cNvPr id="412"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Submit</a:t>
            </a:r>
            <a:r>
              <a:rPr lang="en-IN" sz="3000">
                <a:solidFill>
                  <a:srgbClr val="000000"/>
                </a:solidFill>
                <a:latin typeface="Arial"/>
                <a:ea typeface="Arial"/>
              </a:rPr>
              <a:t>
</a:t>
            </a:r>
            <a:endParaRPr/>
          </a:p>
        </p:txBody>
      </p:sp>
      <p:sp>
        <p:nvSpPr>
          <p:cNvPr id="413" name="CustomShape 3"/>
          <p:cNvSpPr/>
          <p:nvPr/>
        </p:nvSpPr>
        <p:spPr>
          <a:xfrm>
            <a:off x="6177600" y="582120"/>
            <a:ext cx="2967120" cy="4560840"/>
          </a:xfrm>
          <a:prstGeom prst="rect">
            <a:avLst/>
          </a:prstGeom>
          <a:solidFill>
            <a:srgbClr val="f3f3f3"/>
          </a:solidFill>
          <a:ln>
            <a:noFill/>
          </a:ln>
        </p:spPr>
      </p:sp>
      <p:sp>
        <p:nvSpPr>
          <p:cNvPr id="414" name="CustomShape 4"/>
          <p:cNvSpPr/>
          <p:nvPr/>
        </p:nvSpPr>
        <p:spPr>
          <a:xfrm>
            <a:off x="6128640" y="668160"/>
            <a:ext cx="2965680" cy="3908880"/>
          </a:xfrm>
          <a:prstGeom prst="rect">
            <a:avLst/>
          </a:prstGeom>
          <a:noFill/>
          <a:ln>
            <a:noFill/>
          </a:ln>
        </p:spPr>
        <p:txBody>
          <a:bodyPr tIns="91440" bIns="91440"/>
          <a:p>
            <a:pPr>
              <a:lnSpc>
                <a:spcPct val="115000"/>
              </a:lnSpc>
            </a:pPr>
            <a:r>
              <a:rPr b="1" i="1" lang="en-IN" sz="1400">
                <a:solidFill>
                  <a:srgbClr val="3d85c6"/>
                </a:solidFill>
                <a:latin typeface="Arial"/>
                <a:ea typeface="Arial"/>
              </a:rPr>
              <a:t>Submit</a:t>
            </a:r>
            <a:r>
              <a:rPr lang="en-IN" sz="1400">
                <a:solidFill>
                  <a:srgbClr val="000000"/>
                </a:solidFill>
                <a:latin typeface="Arial"/>
                <a:ea typeface="Arial"/>
              </a:rPr>
              <a:t> integrates a change into its target branch (more precisely integrates the current patch set into the target branch):</a:t>
            </a:r>
            <a:endParaRPr/>
          </a:p>
          <a:p>
            <a:pPr>
              <a:lnSpc>
                <a:spcPct val="115000"/>
              </a:lnSpc>
              <a:buFont typeface="Arial"/>
              <a:buChar char="■"/>
            </a:pPr>
            <a:r>
              <a:rPr lang="en-IN" sz="1400">
                <a:solidFill>
                  <a:srgbClr val="000000"/>
                </a:solidFill>
                <a:latin typeface="Arial"/>
                <a:ea typeface="Arial"/>
              </a:rPr>
              <a:t>The </a:t>
            </a:r>
            <a:r>
              <a:rPr i="1" lang="en-IN" sz="1400">
                <a:solidFill>
                  <a:srgbClr val="000000"/>
                </a:solidFill>
                <a:latin typeface="Courier New"/>
                <a:ea typeface="Courier New"/>
              </a:rPr>
              <a:t>master</a:t>
            </a:r>
            <a:r>
              <a:rPr lang="en-IN" sz="1400">
                <a:solidFill>
                  <a:srgbClr val="000000"/>
                </a:solidFill>
                <a:latin typeface="Arial"/>
                <a:ea typeface="Arial"/>
              </a:rPr>
              <a:t> branch is </a:t>
            </a:r>
            <a:r>
              <a:rPr b="1" i="1" lang="en-IN" sz="1400">
                <a:solidFill>
                  <a:srgbClr val="000000"/>
                </a:solidFill>
                <a:latin typeface="Arial"/>
                <a:ea typeface="Arial"/>
              </a:rPr>
              <a:t>fast-forwarded</a:t>
            </a:r>
            <a:r>
              <a:rPr lang="en-IN" sz="1400">
                <a:solidFill>
                  <a:srgbClr val="000000"/>
                </a:solidFill>
                <a:latin typeface="Arial"/>
                <a:ea typeface="Arial"/>
              </a:rPr>
              <a:t> to the commit that represents the current patch set.</a:t>
            </a:r>
            <a:endParaRPr/>
          </a:p>
        </p:txBody>
      </p:sp>
      <p:sp>
        <p:nvSpPr>
          <p:cNvPr id="415" name="CustomShape 5"/>
          <p:cNvSpPr/>
          <p:nvPr/>
        </p:nvSpPr>
        <p:spPr>
          <a:xfrm>
            <a:off x="2111400" y="35874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416" name="CustomShape 6"/>
          <p:cNvSpPr/>
          <p:nvPr/>
        </p:nvSpPr>
        <p:spPr>
          <a:xfrm>
            <a:off x="2111400" y="407844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417" name="CustomShape 7"/>
          <p:cNvSpPr/>
          <p:nvPr/>
        </p:nvSpPr>
        <p:spPr>
          <a:xfrm rot="10800000">
            <a:off x="2272680" y="3930120"/>
            <a:ext cx="360" cy="148320"/>
          </a:xfrm>
          <a:prstGeom prst="straightConnector1">
            <a:avLst/>
          </a:prstGeom>
          <a:noFill/>
          <a:ln w="28440">
            <a:solidFill>
              <a:srgbClr val="595959"/>
            </a:solidFill>
            <a:round/>
          </a:ln>
        </p:spPr>
      </p:sp>
      <p:sp>
        <p:nvSpPr>
          <p:cNvPr id="418" name="CustomShape 8"/>
          <p:cNvSpPr/>
          <p:nvPr/>
        </p:nvSpPr>
        <p:spPr>
          <a:xfrm>
            <a:off x="594000" y="301824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refs/changes/32/206232/1</a:t>
            </a:r>
            <a:endParaRPr/>
          </a:p>
        </p:txBody>
      </p:sp>
      <p:sp>
        <p:nvSpPr>
          <p:cNvPr id="419" name="CustomShape 9"/>
          <p:cNvSpPr/>
          <p:nvPr/>
        </p:nvSpPr>
        <p:spPr>
          <a:xfrm flipH="1" rot="10800000">
            <a:off x="2280240" y="3172320"/>
            <a:ext cx="277200" cy="2160"/>
          </a:xfrm>
          <a:prstGeom prst="straightConnector1">
            <a:avLst/>
          </a:prstGeom>
          <a:noFill/>
          <a:ln w="28440">
            <a:solidFill>
              <a:srgbClr val="6aa84f"/>
            </a:solidFill>
            <a:round/>
            <a:tailEnd len="med" type="triangle" w="med"/>
          </a:ln>
        </p:spPr>
      </p:sp>
      <p:sp>
        <p:nvSpPr>
          <p:cNvPr id="420" name="CustomShape 10"/>
          <p:cNvSpPr/>
          <p:nvPr/>
        </p:nvSpPr>
        <p:spPr>
          <a:xfrm>
            <a:off x="2557080" y="30034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421" name="CustomShape 11"/>
          <p:cNvSpPr/>
          <p:nvPr/>
        </p:nvSpPr>
        <p:spPr>
          <a:xfrm flipH="1" rot="10800000">
            <a:off x="2273040" y="3345840"/>
            <a:ext cx="445320" cy="241560"/>
          </a:xfrm>
          <a:prstGeom prst="straightConnector1">
            <a:avLst/>
          </a:prstGeom>
          <a:noFill/>
          <a:ln w="28440">
            <a:solidFill>
              <a:srgbClr val="595959"/>
            </a:solidFill>
            <a:round/>
          </a:ln>
        </p:spPr>
      </p:sp>
      <p:sp>
        <p:nvSpPr>
          <p:cNvPr id="422" name="CustomShape 12"/>
          <p:cNvSpPr/>
          <p:nvPr/>
        </p:nvSpPr>
        <p:spPr>
          <a:xfrm>
            <a:off x="1148040" y="3602160"/>
            <a:ext cx="577080" cy="312480"/>
          </a:xfrm>
          <a:prstGeom prst="rect">
            <a:avLst/>
          </a:prstGeom>
          <a:noFill/>
          <a:ln w="28440">
            <a:solidFill>
              <a:srgbClr val="cccccc"/>
            </a:solidFill>
            <a:custDash>
              <a:ds d="316000" sp="237000"/>
            </a:custDash>
            <a:round/>
          </a:ln>
        </p:spPr>
        <p:txBody>
          <a:bodyPr tIns="91440" bIns="91440"/>
          <a:p>
            <a:pPr algn="ctr">
              <a:lnSpc>
                <a:spcPct val="100000"/>
              </a:lnSpc>
            </a:pPr>
            <a:r>
              <a:rPr lang="en-IN" sz="1000">
                <a:solidFill>
                  <a:srgbClr val="cccccc"/>
                </a:solidFill>
                <a:latin typeface="Arial"/>
                <a:ea typeface="Arial"/>
              </a:rPr>
              <a:t>master</a:t>
            </a:r>
            <a:endParaRPr/>
          </a:p>
        </p:txBody>
      </p:sp>
      <p:sp>
        <p:nvSpPr>
          <p:cNvPr id="423" name="CustomShape 13"/>
          <p:cNvSpPr/>
          <p:nvPr/>
        </p:nvSpPr>
        <p:spPr>
          <a:xfrm>
            <a:off x="1725840" y="3758760"/>
            <a:ext cx="385200" cy="360"/>
          </a:xfrm>
          <a:prstGeom prst="straightConnector1">
            <a:avLst/>
          </a:prstGeom>
          <a:noFill/>
          <a:ln w="28440">
            <a:solidFill>
              <a:srgbClr val="cccccc"/>
            </a:solidFill>
            <a:custDash>
              <a:ds d="316000" sp="237000"/>
            </a:custDash>
            <a:round/>
            <a:tailEnd len="med" type="triangle" w="med"/>
          </a:ln>
        </p:spPr>
      </p:sp>
      <p:sp>
        <p:nvSpPr>
          <p:cNvPr id="424" name="CustomShape 14"/>
          <p:cNvSpPr/>
          <p:nvPr/>
        </p:nvSpPr>
        <p:spPr>
          <a:xfrm>
            <a:off x="3154320" y="300204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425" name="CustomShape 15"/>
          <p:cNvSpPr/>
          <p:nvPr/>
        </p:nvSpPr>
        <p:spPr>
          <a:xfrm flipH="1" rot="10800000">
            <a:off x="2272680" y="3344760"/>
            <a:ext cx="1042920" cy="242640"/>
          </a:xfrm>
          <a:prstGeom prst="straightConnector1">
            <a:avLst/>
          </a:prstGeom>
          <a:noFill/>
          <a:ln w="28440">
            <a:solidFill>
              <a:srgbClr val="595959"/>
            </a:solidFill>
            <a:round/>
          </a:ln>
        </p:spPr>
      </p:sp>
      <p:sp>
        <p:nvSpPr>
          <p:cNvPr id="426" name="CustomShape 16"/>
          <p:cNvSpPr/>
          <p:nvPr/>
        </p:nvSpPr>
        <p:spPr>
          <a:xfrm>
            <a:off x="3810600" y="301824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refs/changes/32/206232/2</a:t>
            </a:r>
            <a:endParaRPr/>
          </a:p>
        </p:txBody>
      </p:sp>
      <p:sp>
        <p:nvSpPr>
          <p:cNvPr id="427" name="CustomShape 17"/>
          <p:cNvSpPr/>
          <p:nvPr/>
        </p:nvSpPr>
        <p:spPr>
          <a:xfrm rot="10800000">
            <a:off x="3478680" y="3173760"/>
            <a:ext cx="331920" cy="720"/>
          </a:xfrm>
          <a:prstGeom prst="straightConnector1">
            <a:avLst/>
          </a:prstGeom>
          <a:noFill/>
          <a:ln w="28440">
            <a:solidFill>
              <a:srgbClr val="6aa84f"/>
            </a:solidFill>
            <a:round/>
            <a:tailEnd len="med" type="triangle" w="med"/>
          </a:ln>
        </p:spPr>
      </p:sp>
      <p:sp>
        <p:nvSpPr>
          <p:cNvPr id="428" name="CustomShape 18"/>
          <p:cNvSpPr/>
          <p:nvPr/>
        </p:nvSpPr>
        <p:spPr>
          <a:xfrm>
            <a:off x="3024000" y="3684600"/>
            <a:ext cx="577080" cy="312480"/>
          </a:xfrm>
          <a:prstGeom prst="rect">
            <a:avLst/>
          </a:prstGeom>
          <a:solidFill>
            <a:srgbClr val="e6b8af"/>
          </a:solidFill>
          <a:ln w="28440">
            <a:solidFill>
              <a:srgbClr val="a61c00"/>
            </a:solidFill>
            <a:round/>
          </a:ln>
        </p:spPr>
        <p:txBody>
          <a:bodyPr tIns="91440" bIns="91440"/>
          <a:p>
            <a:pPr algn="ctr">
              <a:lnSpc>
                <a:spcPct val="100000"/>
              </a:lnSpc>
            </a:pPr>
            <a:r>
              <a:rPr lang="en-IN" sz="1000">
                <a:solidFill>
                  <a:srgbClr val="a61c00"/>
                </a:solidFill>
                <a:latin typeface="Arial"/>
                <a:ea typeface="Arial"/>
              </a:rPr>
              <a:t>master</a:t>
            </a:r>
            <a:endParaRPr/>
          </a:p>
        </p:txBody>
      </p:sp>
      <p:sp>
        <p:nvSpPr>
          <p:cNvPr id="429" name="CustomShape 19"/>
          <p:cNvSpPr/>
          <p:nvPr/>
        </p:nvSpPr>
        <p:spPr>
          <a:xfrm flipH="1" rot="10800000">
            <a:off x="3308760" y="3344760"/>
            <a:ext cx="6840" cy="339480"/>
          </a:xfrm>
          <a:prstGeom prst="straightConnector1">
            <a:avLst/>
          </a:prstGeom>
          <a:noFill/>
          <a:ln w="28440">
            <a:solidFill>
              <a:srgbClr val="a61c00"/>
            </a:solidFill>
            <a:round/>
            <a:tailEnd len="med" type="triangle" w="med"/>
          </a:ln>
        </p:spPr>
      </p:sp>
      <p:sp>
        <p:nvSpPr>
          <p:cNvPr id="430" name="CustomShape 20"/>
          <p:cNvSpPr/>
          <p:nvPr/>
        </p:nvSpPr>
        <p:spPr>
          <a:xfrm>
            <a:off x="59040" y="729720"/>
            <a:ext cx="5968800" cy="2210400"/>
          </a:xfrm>
          <a:prstGeom prst="rect">
            <a:avLst/>
          </a:prstGeom>
          <a:noFill/>
          <a:ln>
            <a:noFill/>
          </a:ln>
        </p:spPr>
        <p:txBody>
          <a:bodyPr tIns="91440" bIns="91440"/>
          <a:p>
            <a:pPr>
              <a:lnSpc>
                <a:spcPct val="115000"/>
              </a:lnSpc>
            </a:pPr>
            <a:r>
              <a:rPr lang="en-IN" sz="1400">
                <a:solidFill>
                  <a:srgbClr val="000000"/>
                </a:solidFill>
                <a:latin typeface="Arial"/>
                <a:ea typeface="Arial"/>
              </a:rPr>
              <a:t>Pre-conditions for submit:</a:t>
            </a:r>
            <a:endParaRPr/>
          </a:p>
          <a:p>
            <a:pPr>
              <a:lnSpc>
                <a:spcPct val="115000"/>
              </a:lnSpc>
              <a:buFont typeface="Georgia"/>
              <a:buChar char="■"/>
            </a:pPr>
            <a:r>
              <a:rPr lang="en-IN" sz="1400">
                <a:solidFill>
                  <a:srgbClr val="000000"/>
                </a:solidFill>
                <a:latin typeface="Arial"/>
                <a:ea typeface="Arial"/>
              </a:rPr>
              <a:t>The change has an </a:t>
            </a:r>
            <a:r>
              <a:rPr b="1" i="1" lang="en-IN" sz="1400">
                <a:solidFill>
                  <a:srgbClr val="000000"/>
                </a:solidFill>
                <a:latin typeface="Arial"/>
                <a:ea typeface="Arial"/>
              </a:rPr>
              <a:t>approval</a:t>
            </a:r>
            <a:r>
              <a:rPr lang="en-IN" sz="1400">
                <a:solidFill>
                  <a:srgbClr val="000000"/>
                </a:solidFill>
                <a:latin typeface="Arial"/>
                <a:ea typeface="Arial"/>
              </a:rPr>
              <a:t> (highest possible vote) for each </a:t>
            </a:r>
            <a:r>
              <a:rPr b="1" i="1" lang="en-IN" sz="1400">
                <a:solidFill>
                  <a:srgbClr val="000000"/>
                </a:solidFill>
                <a:latin typeface="Arial"/>
                <a:ea typeface="Arial"/>
              </a:rPr>
              <a:t>review label</a:t>
            </a:r>
            <a:r>
              <a:rPr lang="en-IN" sz="1400">
                <a:solidFill>
                  <a:srgbClr val="000000"/>
                </a:solidFill>
                <a:latin typeface="Arial"/>
                <a:ea typeface="Arial"/>
              </a:rPr>
              <a:t>.</a:t>
            </a:r>
            <a:endParaRPr/>
          </a:p>
          <a:p>
            <a:pPr>
              <a:lnSpc>
                <a:spcPct val="115000"/>
              </a:lnSpc>
              <a:buFont typeface="Georgia"/>
              <a:buChar char="■"/>
            </a:pPr>
            <a:r>
              <a:rPr lang="en-IN" sz="1400">
                <a:solidFill>
                  <a:srgbClr val="000000"/>
                </a:solidFill>
                <a:latin typeface="Arial"/>
                <a:ea typeface="Arial"/>
              </a:rPr>
              <a:t>None of the </a:t>
            </a:r>
            <a:r>
              <a:rPr b="1" i="1" lang="en-IN" sz="1400">
                <a:solidFill>
                  <a:srgbClr val="000000"/>
                </a:solidFill>
                <a:latin typeface="Arial"/>
                <a:ea typeface="Arial"/>
              </a:rPr>
              <a:t>review labels</a:t>
            </a:r>
            <a:r>
              <a:rPr lang="en-IN" sz="1400">
                <a:solidFill>
                  <a:srgbClr val="000000"/>
                </a:solidFill>
                <a:latin typeface="Arial"/>
                <a:ea typeface="Arial"/>
              </a:rPr>
              <a:t> has a </a:t>
            </a:r>
            <a:r>
              <a:rPr b="1" i="1" lang="en-IN" sz="1400">
                <a:solidFill>
                  <a:srgbClr val="000000"/>
                </a:solidFill>
                <a:latin typeface="Arial"/>
                <a:ea typeface="Arial"/>
              </a:rPr>
              <a:t>veto vote </a:t>
            </a:r>
            <a:r>
              <a:rPr lang="en-IN" sz="1400">
                <a:solidFill>
                  <a:srgbClr val="000000"/>
                </a:solidFill>
                <a:latin typeface="Arial"/>
                <a:ea typeface="Arial"/>
              </a:rPr>
              <a:t>(lowest possible vote)</a:t>
            </a:r>
            <a:endParaRPr/>
          </a:p>
          <a:p>
            <a:pPr>
              <a:lnSpc>
                <a:spcPct val="115000"/>
              </a:lnSpc>
              <a:buFont typeface="Georgia"/>
              <a:buChar char="■"/>
            </a:pPr>
            <a:r>
              <a:rPr lang="en-IN" sz="1400">
                <a:solidFill>
                  <a:srgbClr val="000000"/>
                </a:solidFill>
                <a:latin typeface="Arial"/>
                <a:ea typeface="Arial"/>
              </a:rPr>
              <a:t>The change doesn’t depend on other changes that are non-submittable.</a:t>
            </a:r>
            <a:endParaRPr/>
          </a:p>
          <a:p>
            <a:pPr>
              <a:lnSpc>
                <a:spcPct val="115000"/>
              </a:lnSpc>
              <a:buFont typeface="Georgia"/>
              <a:buChar char="■"/>
            </a:pPr>
            <a:r>
              <a:rPr lang="en-IN" sz="1400">
                <a:solidFill>
                  <a:srgbClr val="000000"/>
                </a:solidFill>
                <a:latin typeface="Arial"/>
                <a:ea typeface="Arial"/>
              </a:rPr>
              <a:t>The user is allowed to submit.</a:t>
            </a:r>
            <a:endParaRPr/>
          </a:p>
          <a:p>
            <a:pPr>
              <a:lnSpc>
                <a:spcPct val="115000"/>
              </a:lnSpc>
            </a:pPr>
            <a:endParaRPr/>
          </a:p>
        </p:txBody>
      </p:sp>
      <p:sp>
        <p:nvSpPr>
          <p:cNvPr id="431" name="CustomShape 21"/>
          <p:cNvSpPr/>
          <p:nvPr/>
        </p:nvSpPr>
        <p:spPr>
          <a:xfrm>
            <a:off x="5548320" y="3052800"/>
            <a:ext cx="232200" cy="220680"/>
          </a:xfrm>
          <a:prstGeom prst="ellipse">
            <a:avLst/>
          </a:prstGeom>
          <a:solidFill>
            <a:srgbClr val="00ff00"/>
          </a:solidFill>
          <a:ln w="9360">
            <a:solidFill>
              <a:srgbClr val="00c700"/>
            </a:solidFill>
            <a:round/>
          </a:ln>
        </p:spPr>
      </p:sp>
      <p:sp>
        <p:nvSpPr>
          <p:cNvPr id="432" name="CustomShape 22"/>
          <p:cNvSpPr/>
          <p:nvPr/>
        </p:nvSpPr>
        <p:spPr>
          <a:xfrm>
            <a:off x="5484960" y="2990160"/>
            <a:ext cx="459000" cy="303840"/>
          </a:xfrm>
          <a:prstGeom prst="rect">
            <a:avLst/>
          </a:prstGeom>
          <a:noFill/>
          <a:ln>
            <a:noFill/>
          </a:ln>
        </p:spPr>
        <p:txBody>
          <a:bodyPr tIns="91440" bIns="91440"/>
          <a:p>
            <a:pPr>
              <a:lnSpc>
                <a:spcPct val="100000"/>
              </a:lnSpc>
            </a:pPr>
            <a:r>
              <a:rPr b="1" lang="en-IN" sz="1000">
                <a:solidFill>
                  <a:srgbClr val="ffffff"/>
                </a:solidFill>
                <a:latin typeface="Arial"/>
                <a:ea typeface="Arial"/>
              </a:rPr>
              <a:t>+2</a:t>
            </a:r>
            <a:endParaRPr/>
          </a:p>
        </p:txBody>
      </p:sp>
      <p:sp>
        <p:nvSpPr>
          <p:cNvPr id="433" name="CustomShape 23"/>
          <p:cNvSpPr/>
          <p:nvPr/>
        </p:nvSpPr>
        <p:spPr>
          <a:xfrm>
            <a:off x="254160" y="3067560"/>
            <a:ext cx="229320" cy="229320"/>
          </a:xfrm>
          <a:prstGeom prst="ellipse">
            <a:avLst/>
          </a:prstGeom>
          <a:solidFill>
            <a:srgbClr val="ff0000"/>
          </a:solidFill>
          <a:ln w="9360">
            <a:solidFill>
              <a:srgbClr val="d50000"/>
            </a:solidFill>
            <a:round/>
          </a:ln>
        </p:spPr>
      </p:sp>
      <p:sp>
        <p:nvSpPr>
          <p:cNvPr id="434" name="CustomShape 24"/>
          <p:cNvSpPr/>
          <p:nvPr/>
        </p:nvSpPr>
        <p:spPr>
          <a:xfrm>
            <a:off x="206640" y="3015360"/>
            <a:ext cx="366120" cy="254880"/>
          </a:xfrm>
          <a:prstGeom prst="rect">
            <a:avLst/>
          </a:prstGeom>
          <a:noFill/>
          <a:ln>
            <a:noFill/>
          </a:ln>
        </p:spPr>
        <p:txBody>
          <a:bodyPr tIns="91440" bIns="91440"/>
          <a:p>
            <a:pPr>
              <a:lnSpc>
                <a:spcPct val="100000"/>
              </a:lnSpc>
            </a:pPr>
            <a:r>
              <a:rPr b="1" lang="en-IN" sz="1000">
                <a:solidFill>
                  <a:srgbClr val="ffffff"/>
                </a:solidFill>
                <a:latin typeface="Arial"/>
                <a:ea typeface="Arial"/>
              </a:rPr>
              <a:t>-1</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CustomShape 1"/>
          <p:cNvSpPr/>
          <p:nvPr/>
        </p:nvSpPr>
        <p:spPr>
          <a:xfrm>
            <a:off x="0" y="0"/>
            <a:ext cx="9154080" cy="580320"/>
          </a:xfrm>
          <a:prstGeom prst="rect">
            <a:avLst/>
          </a:prstGeom>
          <a:solidFill>
            <a:srgbClr val="6d9eeb"/>
          </a:solidFill>
          <a:ln>
            <a:noFill/>
          </a:ln>
        </p:spPr>
      </p:sp>
      <p:sp>
        <p:nvSpPr>
          <p:cNvPr id="436"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Submit Type / Submit Strategy</a:t>
            </a:r>
            <a:r>
              <a:rPr lang="en-IN" sz="3000">
                <a:solidFill>
                  <a:srgbClr val="000000"/>
                </a:solidFill>
                <a:latin typeface="Arial"/>
                <a:ea typeface="Arial"/>
              </a:rPr>
              <a:t>
</a:t>
            </a:r>
            <a:endParaRPr/>
          </a:p>
        </p:txBody>
      </p:sp>
      <p:sp>
        <p:nvSpPr>
          <p:cNvPr id="437" name="CustomShape 3"/>
          <p:cNvSpPr/>
          <p:nvPr/>
        </p:nvSpPr>
        <p:spPr>
          <a:xfrm>
            <a:off x="6177600" y="582120"/>
            <a:ext cx="2967120" cy="4560840"/>
          </a:xfrm>
          <a:prstGeom prst="rect">
            <a:avLst/>
          </a:prstGeom>
          <a:solidFill>
            <a:srgbClr val="f3f3f3"/>
          </a:solidFill>
          <a:ln>
            <a:noFill/>
          </a:ln>
        </p:spPr>
      </p:sp>
      <p:sp>
        <p:nvSpPr>
          <p:cNvPr id="438" name="CustomShape 4"/>
          <p:cNvSpPr/>
          <p:nvPr/>
        </p:nvSpPr>
        <p:spPr>
          <a:xfrm>
            <a:off x="6128640" y="668160"/>
            <a:ext cx="2965680" cy="4281120"/>
          </a:xfrm>
          <a:prstGeom prst="rect">
            <a:avLst/>
          </a:prstGeom>
          <a:noFill/>
          <a:ln>
            <a:noFill/>
          </a:ln>
        </p:spPr>
        <p:txBody>
          <a:bodyPr tIns="91440" bIns="91440"/>
          <a:p>
            <a:pPr>
              <a:lnSpc>
                <a:spcPct val="115000"/>
              </a:lnSpc>
              <a:buFont typeface="Arial"/>
              <a:buChar char="■"/>
            </a:pPr>
            <a:r>
              <a:rPr lang="en-IN" sz="1200">
                <a:solidFill>
                  <a:srgbClr val="000000"/>
                </a:solidFill>
                <a:latin typeface="Arial"/>
                <a:ea typeface="Arial"/>
              </a:rPr>
              <a:t>Recommended setting:</a:t>
            </a:r>
            <a:endParaRPr/>
          </a:p>
          <a:p>
            <a:pPr lvl="1">
              <a:lnSpc>
                <a:spcPct val="115000"/>
              </a:lnSpc>
              <a:buFont typeface="Arial"/>
              <a:buChar char="○"/>
            </a:pPr>
            <a:r>
              <a:rPr lang="en-IN" sz="1200">
                <a:solidFill>
                  <a:srgbClr val="000000"/>
                </a:solidFill>
                <a:latin typeface="Arial"/>
                <a:ea typeface="Arial"/>
              </a:rPr>
              <a:t>Submit type: </a:t>
            </a:r>
            <a:r>
              <a:rPr i="1" lang="en-IN" sz="1200">
                <a:solidFill>
                  <a:srgbClr val="000000"/>
                </a:solidFill>
                <a:latin typeface="Courier New"/>
                <a:ea typeface="Courier New"/>
              </a:rPr>
              <a:t>MERGE_IF_NECESSARY </a:t>
            </a:r>
            <a:r>
              <a:rPr lang="en-IN" sz="1200">
                <a:solidFill>
                  <a:srgbClr val="000000"/>
                </a:solidFill>
                <a:latin typeface="Arial"/>
                <a:ea typeface="Arial"/>
              </a:rPr>
              <a:t>or </a:t>
            </a:r>
            <a:r>
              <a:rPr i="1" lang="en-IN" sz="1200">
                <a:solidFill>
                  <a:srgbClr val="000000"/>
                </a:solidFill>
                <a:latin typeface="Courier New"/>
                <a:ea typeface="Courier New"/>
              </a:rPr>
              <a:t>REBASE_IF_NECESSARY</a:t>
            </a:r>
            <a:endParaRPr/>
          </a:p>
          <a:p>
            <a:pPr lvl="1">
              <a:lnSpc>
                <a:spcPct val="115000"/>
              </a:lnSpc>
              <a:buFont typeface="Courier New"/>
              <a:buChar char="○"/>
            </a:pPr>
            <a:r>
              <a:rPr i="1" lang="en-IN" sz="1200">
                <a:solidFill>
                  <a:srgbClr val="000000"/>
                </a:solidFill>
                <a:latin typeface="Courier New"/>
                <a:ea typeface="Courier New"/>
              </a:rPr>
              <a:t>Allow content merges: true</a:t>
            </a:r>
            <a:endParaRPr/>
          </a:p>
          <a:p>
            <a:pPr>
              <a:lnSpc>
                <a:spcPct val="115000"/>
              </a:lnSpc>
              <a:buFont typeface="Arial"/>
              <a:buChar char="■"/>
            </a:pPr>
            <a:r>
              <a:rPr lang="en-IN" sz="1200">
                <a:solidFill>
                  <a:srgbClr val="000000"/>
                </a:solidFill>
                <a:latin typeface="Arial"/>
                <a:ea typeface="Arial"/>
              </a:rPr>
              <a:t>Safest setting:</a:t>
            </a:r>
            <a:endParaRPr/>
          </a:p>
          <a:p>
            <a:pPr lvl="1">
              <a:lnSpc>
                <a:spcPct val="115000"/>
              </a:lnSpc>
              <a:buFont typeface="Arial"/>
              <a:buChar char="○"/>
            </a:pPr>
            <a:r>
              <a:rPr i="1" lang="en-IN" sz="1200">
                <a:solidFill>
                  <a:srgbClr val="000000"/>
                </a:solidFill>
                <a:latin typeface="Courier New"/>
                <a:ea typeface="Courier New"/>
              </a:rPr>
              <a:t>FAST_FORWARD_ONLY</a:t>
            </a:r>
            <a:endParaRPr/>
          </a:p>
          <a:p>
            <a:pPr lvl="1">
              <a:lnSpc>
                <a:spcPct val="115000"/>
              </a:lnSpc>
              <a:buFont typeface="Arial"/>
              <a:buChar char="○"/>
            </a:pPr>
            <a:r>
              <a:rPr lang="en-IN" sz="1200">
                <a:solidFill>
                  <a:srgbClr val="000000"/>
                </a:solidFill>
                <a:latin typeface="Arial"/>
                <a:ea typeface="Arial"/>
              </a:rPr>
              <a:t>With all other submit types there is a possibility that the submitted commit is broken.</a:t>
            </a:r>
            <a:endParaRPr/>
          </a:p>
          <a:p>
            <a:pPr lvl="1">
              <a:lnSpc>
                <a:spcPct val="115000"/>
              </a:lnSpc>
              <a:buFont typeface="Arial"/>
              <a:buChar char="○"/>
            </a:pPr>
            <a:r>
              <a:rPr lang="en-IN" sz="1200">
                <a:solidFill>
                  <a:srgbClr val="000000"/>
                </a:solidFill>
                <a:latin typeface="Arial"/>
                <a:ea typeface="Arial"/>
              </a:rPr>
              <a:t>Requires users to rebase changes whenever any change is submitted</a:t>
            </a:r>
            <a:endParaRPr/>
          </a:p>
          <a:p>
            <a:pPr lvl="1">
              <a:lnSpc>
                <a:spcPct val="115000"/>
              </a:lnSpc>
              <a:buFont typeface="Arial"/>
              <a:buChar char="○"/>
            </a:pPr>
            <a:r>
              <a:rPr lang="en-IN" sz="1200">
                <a:solidFill>
                  <a:srgbClr val="000000"/>
                </a:solidFill>
                <a:latin typeface="Arial"/>
                <a:ea typeface="Arial"/>
              </a:rPr>
              <a:t>Only feasible if there is a low frequency of incoming changes.</a:t>
            </a:r>
            <a:endParaRPr/>
          </a:p>
        </p:txBody>
      </p:sp>
      <p:sp>
        <p:nvSpPr>
          <p:cNvPr id="439" name="CustomShape 5"/>
          <p:cNvSpPr/>
          <p:nvPr/>
        </p:nvSpPr>
        <p:spPr>
          <a:xfrm>
            <a:off x="0" y="668160"/>
            <a:ext cx="6128280" cy="4407120"/>
          </a:xfrm>
          <a:prstGeom prst="rect">
            <a:avLst/>
          </a:prstGeom>
          <a:noFill/>
          <a:ln>
            <a:noFill/>
          </a:ln>
        </p:spPr>
        <p:txBody>
          <a:bodyPr tIns="91440" bIns="91440"/>
          <a:p>
            <a:pPr>
              <a:lnSpc>
                <a:spcPct val="115000"/>
              </a:lnSpc>
            </a:pPr>
            <a:r>
              <a:rPr b="1" lang="en-IN" sz="1100">
                <a:solidFill>
                  <a:srgbClr val="000000"/>
                </a:solidFill>
                <a:latin typeface="Arial"/>
                <a:ea typeface="Arial"/>
              </a:rPr>
              <a:t>The behaviour on submit is configurable per repository:</a:t>
            </a:r>
            <a:endParaRPr/>
          </a:p>
          <a:p>
            <a:pPr>
              <a:lnSpc>
                <a:spcPct val="115000"/>
              </a:lnSpc>
              <a:buFont typeface="Georgia"/>
              <a:buChar char="■"/>
            </a:pPr>
            <a:r>
              <a:rPr b="1" i="1" lang="en-IN" sz="1100">
                <a:solidFill>
                  <a:srgbClr val="3d85c6"/>
                </a:solidFill>
                <a:latin typeface="Arial"/>
                <a:ea typeface="Arial"/>
              </a:rPr>
              <a:t>Submit Type</a:t>
            </a:r>
            <a:r>
              <a:rPr lang="en-IN" sz="1100">
                <a:solidFill>
                  <a:srgbClr val="000000"/>
                </a:solidFill>
                <a:latin typeface="Arial"/>
                <a:ea typeface="Arial"/>
              </a:rPr>
              <a:t> / </a:t>
            </a:r>
            <a:r>
              <a:rPr b="1" i="1" lang="en-IN" sz="1100">
                <a:solidFill>
                  <a:srgbClr val="3d85c6"/>
                </a:solidFill>
                <a:latin typeface="Arial"/>
                <a:ea typeface="Arial"/>
              </a:rPr>
              <a:t>Submit Strategy</a:t>
            </a:r>
            <a:r>
              <a:rPr lang="en-IN" sz="1100">
                <a:solidFill>
                  <a:srgbClr val="000000"/>
                </a:solidFill>
                <a:latin typeface="Arial"/>
                <a:ea typeface="Arial"/>
              </a:rPr>
              <a:t>:</a:t>
            </a:r>
            <a:endParaRPr/>
          </a:p>
          <a:p>
            <a:pPr lvl="1">
              <a:lnSpc>
                <a:spcPct val="115000"/>
              </a:lnSpc>
              <a:buFont typeface="Arial"/>
              <a:buChar char="○"/>
            </a:pPr>
            <a:r>
              <a:rPr i="1" lang="en-IN" sz="1100">
                <a:solidFill>
                  <a:srgbClr val="000000"/>
                </a:solidFill>
                <a:latin typeface="Courier New"/>
                <a:ea typeface="Courier New"/>
              </a:rPr>
              <a:t>FAST_FORWARD_ONLY</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Submit fails if fast-forward is not possible.</a:t>
            </a:r>
            <a:endParaRPr/>
          </a:p>
          <a:p>
            <a:pPr lvl="1">
              <a:lnSpc>
                <a:spcPct val="115000"/>
              </a:lnSpc>
              <a:buFont typeface="Arial"/>
              <a:buChar char="○"/>
            </a:pPr>
            <a:r>
              <a:rPr i="1" lang="en-IN" sz="1100">
                <a:solidFill>
                  <a:srgbClr val="000000"/>
                </a:solidFill>
                <a:latin typeface="Courier New"/>
                <a:ea typeface="Courier New"/>
              </a:rPr>
              <a:t>MERGE_IF_NECESSARY</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If fast-forward is not possible, a merge commit is created.</a:t>
            </a:r>
            <a:endParaRPr/>
          </a:p>
          <a:p>
            <a:pPr lvl="1">
              <a:lnSpc>
                <a:spcPct val="115000"/>
              </a:lnSpc>
              <a:buFont typeface="Arial"/>
              <a:buChar char="○"/>
            </a:pPr>
            <a:r>
              <a:rPr i="1" lang="en-IN" sz="1100">
                <a:solidFill>
                  <a:srgbClr val="000000"/>
                </a:solidFill>
                <a:latin typeface="Courier New"/>
                <a:ea typeface="Courier New"/>
              </a:rPr>
              <a:t>REBASE_IF_NECESSARY</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If fast-forward is not possible, the current patch set is automatically rebased (creates a new patch set which is submitted).</a:t>
            </a:r>
            <a:endParaRPr/>
          </a:p>
          <a:p>
            <a:pPr lvl="1">
              <a:lnSpc>
                <a:spcPct val="115000"/>
              </a:lnSpc>
              <a:buFont typeface="Arial"/>
              <a:buChar char="○"/>
            </a:pPr>
            <a:r>
              <a:rPr i="1" lang="en-IN" sz="1100">
                <a:solidFill>
                  <a:srgbClr val="000000"/>
                </a:solidFill>
                <a:latin typeface="Courier New"/>
                <a:ea typeface="Courier New"/>
              </a:rPr>
              <a:t>MERGE_ALWAYS</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A merge commit is always created, even if fast-forward is possible.</a:t>
            </a:r>
            <a:endParaRPr/>
          </a:p>
          <a:p>
            <a:pPr lvl="1">
              <a:lnSpc>
                <a:spcPct val="115000"/>
              </a:lnSpc>
              <a:buFont typeface="Arial"/>
              <a:buChar char="○"/>
            </a:pPr>
            <a:r>
              <a:rPr i="1" lang="en-IN" sz="1100">
                <a:solidFill>
                  <a:srgbClr val="000000"/>
                </a:solidFill>
                <a:latin typeface="Courier New"/>
                <a:ea typeface="Courier New"/>
              </a:rPr>
              <a:t>REBASE_ALWAYS</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The current patch set is always rebased, even if fast-forward is possible. For all rebased commits some additional footers will be added (</a:t>
            </a:r>
            <a:r>
              <a:rPr i="1" lang="en-IN" sz="1100">
                <a:solidFill>
                  <a:srgbClr val="000000"/>
                </a:solidFill>
                <a:latin typeface="Courier New"/>
                <a:ea typeface="Courier New"/>
              </a:rPr>
              <a:t>Reviewed-On</a:t>
            </a:r>
            <a:r>
              <a:rPr lang="en-IN" sz="1100">
                <a:solidFill>
                  <a:srgbClr val="000000"/>
                </a:solidFill>
                <a:latin typeface="Arial"/>
                <a:ea typeface="Arial"/>
              </a:rPr>
              <a:t>, </a:t>
            </a:r>
            <a:r>
              <a:rPr i="1" lang="en-IN" sz="1100">
                <a:solidFill>
                  <a:srgbClr val="000000"/>
                </a:solidFill>
                <a:latin typeface="Courier New"/>
                <a:ea typeface="Courier New"/>
              </a:rPr>
              <a:t>Reviewed-By</a:t>
            </a:r>
            <a:r>
              <a:rPr lang="en-IN" sz="1100">
                <a:solidFill>
                  <a:srgbClr val="000000"/>
                </a:solidFill>
                <a:latin typeface="Arial"/>
                <a:ea typeface="Arial"/>
              </a:rPr>
              <a:t>, </a:t>
            </a:r>
            <a:r>
              <a:rPr i="1" lang="en-IN" sz="1100">
                <a:solidFill>
                  <a:srgbClr val="000000"/>
                </a:solidFill>
                <a:latin typeface="Courier New"/>
                <a:ea typeface="Courier New"/>
              </a:rPr>
              <a:t>Tested-By</a:t>
            </a:r>
            <a:r>
              <a:rPr lang="en-IN" sz="1100">
                <a:solidFill>
                  <a:srgbClr val="000000"/>
                </a:solidFill>
                <a:latin typeface="Arial"/>
                <a:ea typeface="Arial"/>
              </a:rPr>
              <a:t>).</a:t>
            </a:r>
            <a:endParaRPr/>
          </a:p>
          <a:p>
            <a:pPr lvl="1">
              <a:lnSpc>
                <a:spcPct val="115000"/>
              </a:lnSpc>
              <a:buFont typeface="Arial"/>
              <a:buChar char="○"/>
            </a:pPr>
            <a:r>
              <a:rPr i="1" lang="en-IN" sz="1100">
                <a:solidFill>
                  <a:srgbClr val="000000"/>
                </a:solidFill>
                <a:latin typeface="Courier New"/>
                <a:ea typeface="Courier New"/>
              </a:rPr>
              <a:t>CHERRY_PICK</a:t>
            </a:r>
            <a:r>
              <a:rPr lang="en-IN" sz="1100">
                <a:solidFill>
                  <a:srgbClr val="000000"/>
                </a:solidFill>
                <a:latin typeface="Arial"/>
                <a:ea typeface="Arial"/>
              </a:rPr>
              <a:t>:</a:t>
            </a:r>
            <a:r>
              <a:rPr lang="en-IN" sz="1100">
                <a:solidFill>
                  <a:srgbClr val="000000"/>
                </a:solidFill>
                <a:latin typeface="Arial"/>
                <a:ea typeface="Arial"/>
              </a:rPr>
              <a:t>
</a:t>
            </a:r>
            <a:r>
              <a:rPr lang="en-IN" sz="1100">
                <a:solidFill>
                  <a:srgbClr val="000000"/>
                </a:solidFill>
                <a:latin typeface="Arial"/>
                <a:ea typeface="Arial"/>
              </a:rPr>
              <a:t>The change is cherry-picked. </a:t>
            </a:r>
            <a:r>
              <a:rPr lang="en-IN" sz="1100">
                <a:solidFill>
                  <a:srgbClr val="ff0000"/>
                </a:solidFill>
                <a:latin typeface="Arial"/>
                <a:ea typeface="Arial"/>
              </a:rPr>
              <a:t>This ignores change dependencies.</a:t>
            </a:r>
            <a:r>
              <a:rPr lang="en-IN" sz="1100">
                <a:solidFill>
                  <a:srgbClr val="000000"/>
                </a:solidFill>
                <a:latin typeface="Arial"/>
                <a:ea typeface="Arial"/>
              </a:rPr>
              <a:t> For all cherry-picked commits some additional footers will be added (</a:t>
            </a:r>
            <a:r>
              <a:rPr i="1" lang="en-IN" sz="1100">
                <a:solidFill>
                  <a:srgbClr val="000000"/>
                </a:solidFill>
                <a:latin typeface="Courier New"/>
                <a:ea typeface="Courier New"/>
              </a:rPr>
              <a:t>Reviewed-On</a:t>
            </a:r>
            <a:r>
              <a:rPr lang="en-IN" sz="1100">
                <a:solidFill>
                  <a:srgbClr val="000000"/>
                </a:solidFill>
                <a:latin typeface="Arial"/>
                <a:ea typeface="Arial"/>
              </a:rPr>
              <a:t>, </a:t>
            </a:r>
            <a:r>
              <a:rPr i="1" lang="en-IN" sz="1100">
                <a:solidFill>
                  <a:srgbClr val="000000"/>
                </a:solidFill>
                <a:latin typeface="Courier New"/>
                <a:ea typeface="Courier New"/>
              </a:rPr>
              <a:t>Reviewed-By</a:t>
            </a:r>
            <a:r>
              <a:rPr lang="en-IN" sz="1100">
                <a:solidFill>
                  <a:srgbClr val="000000"/>
                </a:solidFill>
                <a:latin typeface="Arial"/>
                <a:ea typeface="Arial"/>
              </a:rPr>
              <a:t>, </a:t>
            </a:r>
            <a:r>
              <a:rPr i="1" lang="en-IN" sz="1100">
                <a:solidFill>
                  <a:srgbClr val="000000"/>
                </a:solidFill>
                <a:latin typeface="Courier New"/>
                <a:ea typeface="Courier New"/>
              </a:rPr>
              <a:t>Tested-By</a:t>
            </a:r>
            <a:r>
              <a:rPr lang="en-IN" sz="1100">
                <a:solidFill>
                  <a:srgbClr val="000000"/>
                </a:solidFill>
                <a:latin typeface="Arial"/>
                <a:ea typeface="Arial"/>
              </a:rPr>
              <a:t>).</a:t>
            </a:r>
            <a:endParaRPr/>
          </a:p>
          <a:p>
            <a:pPr>
              <a:lnSpc>
                <a:spcPct val="115000"/>
              </a:lnSpc>
              <a:buFont typeface="Georgia"/>
              <a:buChar char="■"/>
            </a:pPr>
            <a:r>
              <a:rPr i="1" lang="en-IN" sz="1100">
                <a:solidFill>
                  <a:srgbClr val="000000"/>
                </a:solidFill>
                <a:latin typeface="Courier New"/>
                <a:ea typeface="Courier New"/>
              </a:rPr>
              <a:t>Allow content merges</a:t>
            </a:r>
            <a:r>
              <a:rPr lang="en-IN" sz="1100">
                <a:solidFill>
                  <a:srgbClr val="000000"/>
                </a:solidFill>
                <a:latin typeface="Arial"/>
                <a:ea typeface="Arial"/>
              </a:rPr>
              <a:t>:</a:t>
            </a:r>
            <a:endParaRPr/>
          </a:p>
          <a:p>
            <a:pPr lvl="1">
              <a:lnSpc>
                <a:spcPct val="115000"/>
              </a:lnSpc>
              <a:buFont typeface="Arial"/>
              <a:buChar char="○"/>
            </a:pPr>
            <a:r>
              <a:rPr lang="en-IN" sz="1100">
                <a:solidFill>
                  <a:srgbClr val="000000"/>
                </a:solidFill>
                <a:latin typeface="Arial"/>
                <a:ea typeface="Arial"/>
              </a:rPr>
              <a:t>whether Gerrit should do a content merge if the same files have been touched</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0" y="0"/>
            <a:ext cx="9154080" cy="580320"/>
          </a:xfrm>
          <a:prstGeom prst="rect">
            <a:avLst/>
          </a:prstGeom>
          <a:solidFill>
            <a:srgbClr val="6d9eeb"/>
          </a:solidFill>
          <a:ln>
            <a:noFill/>
          </a:ln>
        </p:spPr>
      </p:sp>
      <p:sp>
        <p:nvSpPr>
          <p:cNvPr id="441" name="CustomShape 2"/>
          <p:cNvSpPr/>
          <p:nvPr/>
        </p:nvSpPr>
        <p:spPr>
          <a:xfrm>
            <a:off x="189360" y="-87480"/>
            <a:ext cx="8174520" cy="755280"/>
          </a:xfrm>
          <a:prstGeom prst="rect">
            <a:avLst/>
          </a:prstGeom>
          <a:noFill/>
          <a:ln>
            <a:noFill/>
          </a:ln>
        </p:spPr>
        <p:txBody>
          <a:bodyPr tIns="91440" bIns="91440"/>
          <a:p>
            <a:pPr>
              <a:lnSpc>
                <a:spcPct val="100000"/>
              </a:lnSpc>
            </a:pPr>
            <a:r>
              <a:rPr b="1" lang="en-IN" sz="3600">
                <a:solidFill>
                  <a:srgbClr val="ffffff"/>
                </a:solidFill>
                <a:latin typeface="Arial"/>
                <a:ea typeface="Arial"/>
              </a:rPr>
              <a:t>Submit - CHERRY_PICK</a:t>
            </a:r>
            <a:endParaRPr/>
          </a:p>
          <a:p>
            <a:pPr>
              <a:lnSpc>
                <a:spcPct val="100000"/>
              </a:lnSpc>
            </a:pPr>
            <a:endParaRPr/>
          </a:p>
        </p:txBody>
      </p:sp>
      <p:sp>
        <p:nvSpPr>
          <p:cNvPr id="442" name="CustomShape 3"/>
          <p:cNvSpPr/>
          <p:nvPr/>
        </p:nvSpPr>
        <p:spPr>
          <a:xfrm>
            <a:off x="6177600" y="582120"/>
            <a:ext cx="2967120" cy="4560840"/>
          </a:xfrm>
          <a:prstGeom prst="rect">
            <a:avLst/>
          </a:prstGeom>
          <a:solidFill>
            <a:srgbClr val="f3f3f3"/>
          </a:solidFill>
          <a:ln>
            <a:noFill/>
          </a:ln>
        </p:spPr>
      </p:sp>
      <p:sp>
        <p:nvSpPr>
          <p:cNvPr id="443" name="CustomShape 4"/>
          <p:cNvSpPr/>
          <p:nvPr/>
        </p:nvSpPr>
        <p:spPr>
          <a:xfrm>
            <a:off x="6143040" y="507240"/>
            <a:ext cx="2965680" cy="4371120"/>
          </a:xfrm>
          <a:prstGeom prst="rect">
            <a:avLst/>
          </a:prstGeom>
          <a:noFill/>
          <a:ln>
            <a:noFill/>
          </a:ln>
        </p:spPr>
        <p:txBody>
          <a:bodyPr tIns="91440" bIns="91440"/>
          <a:p>
            <a:pPr>
              <a:lnSpc>
                <a:spcPct val="115000"/>
              </a:lnSpc>
            </a:pPr>
            <a:r>
              <a:rPr lang="en-IN" sz="1400">
                <a:solidFill>
                  <a:srgbClr val="000000"/>
                </a:solidFill>
                <a:latin typeface="Arial"/>
                <a:ea typeface="Arial"/>
              </a:rPr>
              <a:t>Situation:</a:t>
            </a:r>
            <a:endParaRPr/>
          </a:p>
          <a:p>
            <a:pPr>
              <a:lnSpc>
                <a:spcPct val="115000"/>
              </a:lnSpc>
              <a:buFont typeface="Arial"/>
              <a:buChar char="■"/>
            </a:pPr>
            <a:r>
              <a:rPr lang="en-IN" sz="1400">
                <a:solidFill>
                  <a:srgbClr val="000000"/>
                </a:solidFill>
                <a:latin typeface="Arial"/>
                <a:ea typeface="Arial"/>
              </a:rPr>
              <a:t>There is a change series with two changes, the change for commit </a:t>
            </a:r>
            <a:r>
              <a:rPr b="1" i="1" lang="en-IN" sz="1400">
                <a:solidFill>
                  <a:srgbClr val="3d85c6"/>
                </a:solidFill>
                <a:latin typeface="Arial"/>
                <a:ea typeface="Arial"/>
              </a:rPr>
              <a:t>D</a:t>
            </a:r>
            <a:r>
              <a:rPr lang="en-IN" sz="1400">
                <a:solidFill>
                  <a:srgbClr val="000000"/>
                </a:solidFill>
                <a:latin typeface="Arial"/>
                <a:ea typeface="Arial"/>
              </a:rPr>
              <a:t> depends on the change for commit </a:t>
            </a:r>
            <a:r>
              <a:rPr b="1" i="1" lang="en-IN" sz="1400">
                <a:solidFill>
                  <a:srgbClr val="3d85c6"/>
                </a:solidFill>
                <a:latin typeface="Arial"/>
                <a:ea typeface="Arial"/>
              </a:rPr>
              <a:t>C</a:t>
            </a:r>
            <a:r>
              <a:rPr lang="en-IN" sz="1400">
                <a:solidFill>
                  <a:srgbClr val="000000"/>
                </a:solidFill>
                <a:latin typeface="Arial"/>
                <a:ea typeface="Arial"/>
              </a:rPr>
              <a:t>.</a:t>
            </a:r>
            <a:endParaRPr/>
          </a:p>
          <a:p>
            <a:pPr>
              <a:lnSpc>
                <a:spcPct val="115000"/>
              </a:lnSpc>
              <a:buFont typeface="Arial"/>
              <a:buChar char="■"/>
            </a:pPr>
            <a:r>
              <a:rPr lang="en-IN" sz="1400">
                <a:solidFill>
                  <a:srgbClr val="000000"/>
                </a:solidFill>
                <a:latin typeface="Arial"/>
                <a:ea typeface="Arial"/>
              </a:rPr>
              <a:t>The change for commit </a:t>
            </a:r>
            <a:r>
              <a:rPr b="1" i="1" lang="en-IN" sz="1400">
                <a:solidFill>
                  <a:srgbClr val="3d85c6"/>
                </a:solidFill>
                <a:latin typeface="Arial"/>
                <a:ea typeface="Arial"/>
              </a:rPr>
              <a:t>D</a:t>
            </a:r>
            <a:r>
              <a:rPr lang="en-IN" sz="1400">
                <a:solidFill>
                  <a:srgbClr val="000000"/>
                </a:solidFill>
                <a:latin typeface="Arial"/>
                <a:ea typeface="Arial"/>
              </a:rPr>
              <a:t> was approved, the change for commit </a:t>
            </a:r>
            <a:r>
              <a:rPr b="1" i="1" lang="en-IN" sz="1400">
                <a:solidFill>
                  <a:srgbClr val="3d85c6"/>
                </a:solidFill>
                <a:latin typeface="Arial"/>
                <a:ea typeface="Arial"/>
              </a:rPr>
              <a:t>C</a:t>
            </a:r>
            <a:r>
              <a:rPr lang="en-IN" sz="1400">
                <a:solidFill>
                  <a:srgbClr val="000000"/>
                </a:solidFill>
                <a:latin typeface="Arial"/>
                <a:ea typeface="Arial"/>
              </a:rPr>
              <a:t> got a negative review and needs to be reworked. Hence the change for commit </a:t>
            </a:r>
            <a:r>
              <a:rPr b="1" i="1" lang="en-IN" sz="1400">
                <a:solidFill>
                  <a:srgbClr val="3d85c6"/>
                </a:solidFill>
                <a:latin typeface="Arial"/>
                <a:ea typeface="Arial"/>
              </a:rPr>
              <a:t>C</a:t>
            </a:r>
            <a:r>
              <a:rPr lang="en-IN" sz="1400">
                <a:solidFill>
                  <a:srgbClr val="000000"/>
                </a:solidFill>
                <a:latin typeface="Arial"/>
                <a:ea typeface="Arial"/>
              </a:rPr>
              <a:t> is not submittable.</a:t>
            </a:r>
            <a:endParaRPr/>
          </a:p>
        </p:txBody>
      </p:sp>
      <p:sp>
        <p:nvSpPr>
          <p:cNvPr id="444" name="CustomShape 5"/>
          <p:cNvSpPr/>
          <p:nvPr/>
        </p:nvSpPr>
        <p:spPr>
          <a:xfrm>
            <a:off x="1828080" y="32925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445" name="CustomShape 6"/>
          <p:cNvSpPr/>
          <p:nvPr/>
        </p:nvSpPr>
        <p:spPr>
          <a:xfrm>
            <a:off x="1828080" y="37836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446" name="CustomShape 7"/>
          <p:cNvSpPr/>
          <p:nvPr/>
        </p:nvSpPr>
        <p:spPr>
          <a:xfrm rot="10800000">
            <a:off x="1989720" y="3635280"/>
            <a:ext cx="360" cy="148320"/>
          </a:xfrm>
          <a:prstGeom prst="straightConnector1">
            <a:avLst/>
          </a:prstGeom>
          <a:noFill/>
          <a:ln w="28440">
            <a:solidFill>
              <a:srgbClr val="595959"/>
            </a:solidFill>
            <a:round/>
          </a:ln>
        </p:spPr>
      </p:sp>
      <p:sp>
        <p:nvSpPr>
          <p:cNvPr id="447" name="CustomShape 8"/>
          <p:cNvSpPr/>
          <p:nvPr/>
        </p:nvSpPr>
        <p:spPr>
          <a:xfrm>
            <a:off x="3103200" y="214020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refs/changes/32/206232/1</a:t>
            </a:r>
            <a:endParaRPr/>
          </a:p>
        </p:txBody>
      </p:sp>
      <p:sp>
        <p:nvSpPr>
          <p:cNvPr id="448" name="CustomShape 9"/>
          <p:cNvSpPr/>
          <p:nvPr/>
        </p:nvSpPr>
        <p:spPr>
          <a:xfrm flipH="1">
            <a:off x="2597400" y="2296800"/>
            <a:ext cx="505440" cy="360"/>
          </a:xfrm>
          <a:prstGeom prst="straightConnector1">
            <a:avLst/>
          </a:prstGeom>
          <a:noFill/>
          <a:ln w="28440">
            <a:solidFill>
              <a:srgbClr val="6aa84f"/>
            </a:solidFill>
            <a:round/>
            <a:tailEnd len="med" type="triangle" w="med"/>
          </a:ln>
        </p:spPr>
      </p:sp>
      <p:sp>
        <p:nvSpPr>
          <p:cNvPr id="449" name="CustomShape 10"/>
          <p:cNvSpPr/>
          <p:nvPr/>
        </p:nvSpPr>
        <p:spPr>
          <a:xfrm>
            <a:off x="2273760" y="27082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450" name="CustomShape 11"/>
          <p:cNvSpPr/>
          <p:nvPr/>
        </p:nvSpPr>
        <p:spPr>
          <a:xfrm flipH="1" rot="10800000">
            <a:off x="1989720" y="3051000"/>
            <a:ext cx="445320" cy="241560"/>
          </a:xfrm>
          <a:prstGeom prst="straightConnector1">
            <a:avLst/>
          </a:prstGeom>
          <a:noFill/>
          <a:ln w="28440">
            <a:solidFill>
              <a:srgbClr val="595959"/>
            </a:solidFill>
            <a:round/>
          </a:ln>
        </p:spPr>
      </p:sp>
      <p:sp>
        <p:nvSpPr>
          <p:cNvPr id="451" name="CustomShape 12"/>
          <p:cNvSpPr/>
          <p:nvPr/>
        </p:nvSpPr>
        <p:spPr>
          <a:xfrm>
            <a:off x="2273760" y="21261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452" name="CustomShape 13"/>
          <p:cNvSpPr/>
          <p:nvPr/>
        </p:nvSpPr>
        <p:spPr>
          <a:xfrm rot="10800000">
            <a:off x="2435400" y="2468520"/>
            <a:ext cx="360" cy="239760"/>
          </a:xfrm>
          <a:prstGeom prst="straightConnector1">
            <a:avLst/>
          </a:prstGeom>
          <a:noFill/>
          <a:ln w="28440">
            <a:solidFill>
              <a:srgbClr val="595959"/>
            </a:solidFill>
            <a:round/>
          </a:ln>
        </p:spPr>
      </p:sp>
      <p:sp>
        <p:nvSpPr>
          <p:cNvPr id="453" name="CustomShape 14"/>
          <p:cNvSpPr/>
          <p:nvPr/>
        </p:nvSpPr>
        <p:spPr>
          <a:xfrm>
            <a:off x="3103200" y="272304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refs/changes/31/206231/1</a:t>
            </a:r>
            <a:endParaRPr/>
          </a:p>
        </p:txBody>
      </p:sp>
      <p:sp>
        <p:nvSpPr>
          <p:cNvPr id="454" name="CustomShape 15"/>
          <p:cNvSpPr/>
          <p:nvPr/>
        </p:nvSpPr>
        <p:spPr>
          <a:xfrm rot="10800000">
            <a:off x="2597760" y="2879280"/>
            <a:ext cx="505440" cy="360"/>
          </a:xfrm>
          <a:prstGeom prst="straightConnector1">
            <a:avLst/>
          </a:prstGeom>
          <a:noFill/>
          <a:ln w="28440">
            <a:solidFill>
              <a:srgbClr val="6aa84f"/>
            </a:solidFill>
            <a:round/>
            <a:tailEnd len="med" type="triangle" w="med"/>
          </a:ln>
        </p:spPr>
      </p:sp>
      <p:sp>
        <p:nvSpPr>
          <p:cNvPr id="455" name="CustomShape 16"/>
          <p:cNvSpPr/>
          <p:nvPr/>
        </p:nvSpPr>
        <p:spPr>
          <a:xfrm>
            <a:off x="865080" y="3323880"/>
            <a:ext cx="57708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456" name="CustomShape 17"/>
          <p:cNvSpPr/>
          <p:nvPr/>
        </p:nvSpPr>
        <p:spPr>
          <a:xfrm>
            <a:off x="1442520" y="3480480"/>
            <a:ext cx="385200" cy="360"/>
          </a:xfrm>
          <a:prstGeom prst="straightConnector1">
            <a:avLst/>
          </a:prstGeom>
          <a:noFill/>
          <a:ln w="28440">
            <a:solidFill>
              <a:srgbClr val="595959"/>
            </a:solidFill>
            <a:round/>
            <a:tailEnd len="med" type="triangle" w="med"/>
          </a:ln>
        </p:spPr>
      </p:sp>
      <p:sp>
        <p:nvSpPr>
          <p:cNvPr id="457" name="CustomShape 18"/>
          <p:cNvSpPr/>
          <p:nvPr/>
        </p:nvSpPr>
        <p:spPr>
          <a:xfrm>
            <a:off x="0" y="4713120"/>
            <a:ext cx="9143640" cy="440280"/>
          </a:xfrm>
          <a:prstGeom prst="rect">
            <a:avLst/>
          </a:prstGeom>
          <a:solidFill>
            <a:srgbClr val="b6d7a8"/>
          </a:solidFill>
          <a:ln>
            <a:noFill/>
          </a:ln>
        </p:spPr>
      </p:sp>
      <p:sp>
        <p:nvSpPr>
          <p:cNvPr id="458" name="CustomShape 19"/>
          <p:cNvSpPr/>
          <p:nvPr/>
        </p:nvSpPr>
        <p:spPr>
          <a:xfrm>
            <a:off x="-16200" y="4713120"/>
            <a:ext cx="8962200" cy="440280"/>
          </a:xfrm>
          <a:prstGeom prst="rect">
            <a:avLst/>
          </a:prstGeom>
          <a:noFill/>
          <a:ln>
            <a:noFill/>
          </a:ln>
        </p:spPr>
        <p:txBody>
          <a:bodyPr tIns="91440" bIns="91440"/>
          <a:p>
            <a:pPr>
              <a:lnSpc>
                <a:spcPct val="100000"/>
              </a:lnSpc>
            </a:pPr>
            <a:r>
              <a:rPr i="1" lang="en-IN">
                <a:solidFill>
                  <a:srgbClr val="000000"/>
                </a:solidFill>
                <a:latin typeface="Arial"/>
                <a:ea typeface="Arial"/>
              </a:rPr>
              <a:t>Q: What happens on submit of the change for commit D?</a:t>
            </a:r>
            <a:endParaRPr/>
          </a:p>
        </p:txBody>
      </p:sp>
      <p:sp>
        <p:nvSpPr>
          <p:cNvPr id="459" name="CustomShape 20"/>
          <p:cNvSpPr/>
          <p:nvPr/>
        </p:nvSpPr>
        <p:spPr>
          <a:xfrm>
            <a:off x="4875480" y="2207160"/>
            <a:ext cx="232200" cy="220680"/>
          </a:xfrm>
          <a:prstGeom prst="ellipse">
            <a:avLst/>
          </a:prstGeom>
          <a:solidFill>
            <a:srgbClr val="00ff00"/>
          </a:solidFill>
          <a:ln w="9360">
            <a:solidFill>
              <a:srgbClr val="00c700"/>
            </a:solidFill>
            <a:round/>
          </a:ln>
        </p:spPr>
      </p:sp>
      <p:sp>
        <p:nvSpPr>
          <p:cNvPr id="460" name="CustomShape 21"/>
          <p:cNvSpPr/>
          <p:nvPr/>
        </p:nvSpPr>
        <p:spPr>
          <a:xfrm>
            <a:off x="4812120" y="2144520"/>
            <a:ext cx="459000" cy="303840"/>
          </a:xfrm>
          <a:prstGeom prst="rect">
            <a:avLst/>
          </a:prstGeom>
          <a:noFill/>
          <a:ln>
            <a:noFill/>
          </a:ln>
        </p:spPr>
        <p:txBody>
          <a:bodyPr tIns="91440" bIns="91440"/>
          <a:p>
            <a:pPr>
              <a:lnSpc>
                <a:spcPct val="100000"/>
              </a:lnSpc>
            </a:pPr>
            <a:r>
              <a:rPr b="1" lang="en-IN" sz="1000">
                <a:solidFill>
                  <a:srgbClr val="ffffff"/>
                </a:solidFill>
                <a:latin typeface="Arial"/>
                <a:ea typeface="Arial"/>
              </a:rPr>
              <a:t>+2</a:t>
            </a:r>
            <a:endParaRPr/>
          </a:p>
        </p:txBody>
      </p:sp>
      <p:sp>
        <p:nvSpPr>
          <p:cNvPr id="461" name="CustomShape 22"/>
          <p:cNvSpPr/>
          <p:nvPr/>
        </p:nvSpPr>
        <p:spPr>
          <a:xfrm>
            <a:off x="4885560" y="2791080"/>
            <a:ext cx="229320" cy="229320"/>
          </a:xfrm>
          <a:prstGeom prst="ellipse">
            <a:avLst/>
          </a:prstGeom>
          <a:solidFill>
            <a:srgbClr val="ff0000"/>
          </a:solidFill>
          <a:ln w="9360">
            <a:solidFill>
              <a:srgbClr val="d50000"/>
            </a:solidFill>
            <a:round/>
          </a:ln>
        </p:spPr>
      </p:sp>
      <p:sp>
        <p:nvSpPr>
          <p:cNvPr id="462" name="CustomShape 23"/>
          <p:cNvSpPr/>
          <p:nvPr/>
        </p:nvSpPr>
        <p:spPr>
          <a:xfrm>
            <a:off x="4838040" y="2738520"/>
            <a:ext cx="366120" cy="254880"/>
          </a:xfrm>
          <a:prstGeom prst="rect">
            <a:avLst/>
          </a:prstGeom>
          <a:noFill/>
          <a:ln>
            <a:noFill/>
          </a:ln>
        </p:spPr>
        <p:txBody>
          <a:bodyPr tIns="91440" bIns="91440"/>
          <a:p>
            <a:pPr>
              <a:lnSpc>
                <a:spcPct val="100000"/>
              </a:lnSpc>
            </a:pPr>
            <a:r>
              <a:rPr b="1" lang="en-IN" sz="1000">
                <a:solidFill>
                  <a:srgbClr val="ffffff"/>
                </a:solidFill>
                <a:latin typeface="Arial"/>
                <a:ea typeface="Arial"/>
              </a:rPr>
              <a:t>-1</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3" name="CustomShape 1"/>
          <p:cNvSpPr/>
          <p:nvPr/>
        </p:nvSpPr>
        <p:spPr>
          <a:xfrm>
            <a:off x="0" y="0"/>
            <a:ext cx="9154080" cy="580320"/>
          </a:xfrm>
          <a:prstGeom prst="rect">
            <a:avLst/>
          </a:prstGeom>
          <a:solidFill>
            <a:srgbClr val="6d9eeb"/>
          </a:solidFill>
          <a:ln>
            <a:noFill/>
          </a:ln>
        </p:spPr>
      </p:sp>
      <p:sp>
        <p:nvSpPr>
          <p:cNvPr id="464" name="CustomShape 2"/>
          <p:cNvSpPr/>
          <p:nvPr/>
        </p:nvSpPr>
        <p:spPr>
          <a:xfrm>
            <a:off x="189360" y="-87480"/>
            <a:ext cx="8174520" cy="755280"/>
          </a:xfrm>
          <a:prstGeom prst="rect">
            <a:avLst/>
          </a:prstGeom>
          <a:noFill/>
          <a:ln>
            <a:noFill/>
          </a:ln>
        </p:spPr>
        <p:txBody>
          <a:bodyPr tIns="91440" bIns="91440"/>
          <a:p>
            <a:pPr>
              <a:lnSpc>
                <a:spcPct val="100000"/>
              </a:lnSpc>
            </a:pPr>
            <a:r>
              <a:rPr b="1" lang="en-IN" sz="3600">
                <a:solidFill>
                  <a:srgbClr val="ffffff"/>
                </a:solidFill>
                <a:latin typeface="Arial"/>
                <a:ea typeface="Arial"/>
              </a:rPr>
              <a:t>Submit - CHERRY_PICK</a:t>
            </a:r>
            <a:endParaRPr/>
          </a:p>
          <a:p>
            <a:pPr>
              <a:lnSpc>
                <a:spcPct val="100000"/>
              </a:lnSpc>
            </a:pPr>
            <a:endParaRPr/>
          </a:p>
        </p:txBody>
      </p:sp>
      <p:sp>
        <p:nvSpPr>
          <p:cNvPr id="465" name="CustomShape 3"/>
          <p:cNvSpPr/>
          <p:nvPr/>
        </p:nvSpPr>
        <p:spPr>
          <a:xfrm>
            <a:off x="6177600" y="582120"/>
            <a:ext cx="2967120" cy="4560840"/>
          </a:xfrm>
          <a:prstGeom prst="rect">
            <a:avLst/>
          </a:prstGeom>
          <a:solidFill>
            <a:srgbClr val="f3f3f3"/>
          </a:solidFill>
          <a:ln>
            <a:noFill/>
          </a:ln>
        </p:spPr>
      </p:sp>
      <p:sp>
        <p:nvSpPr>
          <p:cNvPr id="466" name="CustomShape 4"/>
          <p:cNvSpPr/>
          <p:nvPr/>
        </p:nvSpPr>
        <p:spPr>
          <a:xfrm>
            <a:off x="6143040" y="507240"/>
            <a:ext cx="2965680" cy="4560840"/>
          </a:xfrm>
          <a:prstGeom prst="rect">
            <a:avLst/>
          </a:prstGeom>
          <a:noFill/>
          <a:ln>
            <a:noFill/>
          </a:ln>
        </p:spPr>
        <p:txBody>
          <a:bodyPr tIns="91440" bIns="91440"/>
          <a:p>
            <a:pPr>
              <a:lnSpc>
                <a:spcPct val="115000"/>
              </a:lnSpc>
              <a:buFont typeface="Arial"/>
              <a:buChar char="■"/>
            </a:pPr>
            <a:r>
              <a:rPr lang="en-IN" sz="1200">
                <a:solidFill>
                  <a:srgbClr val="000000"/>
                </a:solidFill>
                <a:latin typeface="Arial"/>
                <a:ea typeface="Arial"/>
              </a:rPr>
              <a:t>The change for commit </a:t>
            </a:r>
            <a:r>
              <a:rPr b="1" i="1" lang="en-IN" sz="1200">
                <a:solidFill>
                  <a:srgbClr val="3d85c6"/>
                </a:solidFill>
                <a:latin typeface="Arial"/>
                <a:ea typeface="Arial"/>
              </a:rPr>
              <a:t>D</a:t>
            </a:r>
            <a:r>
              <a:rPr lang="en-IN" sz="1200">
                <a:solidFill>
                  <a:srgbClr val="000000"/>
                </a:solidFill>
                <a:latin typeface="Arial"/>
                <a:ea typeface="Arial"/>
              </a:rPr>
              <a:t> is submittable since the </a:t>
            </a:r>
            <a:r>
              <a:rPr i="1" lang="en-IN" sz="1200">
                <a:solidFill>
                  <a:srgbClr val="000000"/>
                </a:solidFill>
                <a:latin typeface="Courier New"/>
                <a:ea typeface="Courier New"/>
              </a:rPr>
              <a:t>CHERRY_PICK</a:t>
            </a:r>
            <a:r>
              <a:rPr lang="en-IN" sz="1200">
                <a:solidFill>
                  <a:srgbClr val="000000"/>
                </a:solidFill>
                <a:latin typeface="Arial"/>
                <a:ea typeface="Arial"/>
              </a:rPr>
              <a:t> submit strategy </a:t>
            </a:r>
            <a:r>
              <a:rPr b="1" lang="en-IN" sz="1200">
                <a:solidFill>
                  <a:srgbClr val="ff0000"/>
                </a:solidFill>
                <a:latin typeface="Arial"/>
                <a:ea typeface="Arial"/>
              </a:rPr>
              <a:t>ignores change dependencies</a:t>
            </a:r>
            <a:r>
              <a:rPr lang="en-IN" sz="1200">
                <a:solidFill>
                  <a:srgbClr val="000000"/>
                </a:solidFill>
                <a:latin typeface="Arial"/>
                <a:ea typeface="Arial"/>
              </a:rPr>
              <a:t> (with all other submit strategies the change would be non-submittable because it depends on a non-submittable change).</a:t>
            </a:r>
            <a:endParaRPr/>
          </a:p>
          <a:p>
            <a:pPr>
              <a:lnSpc>
                <a:spcPct val="115000"/>
              </a:lnSpc>
              <a:buFont typeface="Arial"/>
              <a:buChar char="■"/>
            </a:pPr>
            <a:r>
              <a:rPr lang="en-IN" sz="1200">
                <a:solidFill>
                  <a:srgbClr val="000000"/>
                </a:solidFill>
                <a:latin typeface="Arial"/>
                <a:ea typeface="Arial"/>
              </a:rPr>
              <a:t>The current patch set of the submitted change is cherry-picked and the target branch is fast-forwarded to it.</a:t>
            </a:r>
            <a:endParaRPr/>
          </a:p>
          <a:p>
            <a:pPr>
              <a:lnSpc>
                <a:spcPct val="115000"/>
              </a:lnSpc>
              <a:buFont typeface="Arial"/>
              <a:buChar char="■"/>
            </a:pPr>
            <a:r>
              <a:rPr lang="en-IN" sz="1200">
                <a:solidFill>
                  <a:srgbClr val="000000"/>
                </a:solidFill>
                <a:latin typeface="Arial"/>
                <a:ea typeface="Arial"/>
              </a:rPr>
              <a:t>The cherry-pick may fail with conflicts.</a:t>
            </a:r>
            <a:endParaRPr/>
          </a:p>
          <a:p>
            <a:pPr>
              <a:lnSpc>
                <a:spcPct val="115000"/>
              </a:lnSpc>
              <a:buFont typeface="Arial"/>
              <a:buChar char="■"/>
            </a:pPr>
            <a:r>
              <a:rPr lang="en-IN" sz="1200">
                <a:solidFill>
                  <a:srgbClr val="000000"/>
                </a:solidFill>
                <a:latin typeface="Arial"/>
                <a:ea typeface="Arial"/>
              </a:rPr>
              <a:t>Guarantees that all submitted commits have additional footers which are inserted on cherry-pick (e.g. </a:t>
            </a:r>
            <a:r>
              <a:rPr i="1" lang="en-IN" sz="1200">
                <a:solidFill>
                  <a:srgbClr val="000000"/>
                </a:solidFill>
                <a:latin typeface="Courier New"/>
                <a:ea typeface="Courier New"/>
              </a:rPr>
              <a:t>Reviewed-On</a:t>
            </a:r>
            <a:r>
              <a:rPr lang="en-IN" sz="1200">
                <a:solidFill>
                  <a:srgbClr val="000000"/>
                </a:solidFill>
                <a:latin typeface="Arial"/>
                <a:ea typeface="Arial"/>
              </a:rPr>
              <a:t>, </a:t>
            </a:r>
            <a:r>
              <a:rPr i="1" lang="en-IN" sz="1200">
                <a:solidFill>
                  <a:srgbClr val="000000"/>
                </a:solidFill>
                <a:latin typeface="Courier New"/>
                <a:ea typeface="Courier New"/>
              </a:rPr>
              <a:t>Reviewed-By</a:t>
            </a:r>
            <a:r>
              <a:rPr lang="en-IN" sz="1200">
                <a:solidFill>
                  <a:srgbClr val="000000"/>
                </a:solidFill>
                <a:latin typeface="Arial"/>
                <a:ea typeface="Arial"/>
              </a:rPr>
              <a:t>, </a:t>
            </a:r>
            <a:r>
              <a:rPr i="1" lang="en-IN" sz="1200">
                <a:solidFill>
                  <a:srgbClr val="000000"/>
                </a:solidFill>
                <a:latin typeface="Courier New"/>
                <a:ea typeface="Courier New"/>
              </a:rPr>
              <a:t>Tested-By</a:t>
            </a:r>
            <a:r>
              <a:rPr lang="en-IN" sz="1200">
                <a:solidFill>
                  <a:srgbClr val="000000"/>
                </a:solidFill>
                <a:latin typeface="Arial"/>
                <a:ea typeface="Arial"/>
              </a:rPr>
              <a:t>).</a:t>
            </a:r>
            <a:endParaRPr/>
          </a:p>
        </p:txBody>
      </p:sp>
      <p:sp>
        <p:nvSpPr>
          <p:cNvPr id="467" name="CustomShape 5"/>
          <p:cNvSpPr/>
          <p:nvPr/>
        </p:nvSpPr>
        <p:spPr>
          <a:xfrm>
            <a:off x="1828080" y="32925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468" name="CustomShape 6"/>
          <p:cNvSpPr/>
          <p:nvPr/>
        </p:nvSpPr>
        <p:spPr>
          <a:xfrm>
            <a:off x="1828080" y="37836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469" name="CustomShape 7"/>
          <p:cNvSpPr/>
          <p:nvPr/>
        </p:nvSpPr>
        <p:spPr>
          <a:xfrm rot="10800000">
            <a:off x="1989720" y="3635280"/>
            <a:ext cx="360" cy="148320"/>
          </a:xfrm>
          <a:prstGeom prst="straightConnector1">
            <a:avLst/>
          </a:prstGeom>
          <a:noFill/>
          <a:ln w="28440">
            <a:solidFill>
              <a:srgbClr val="595959"/>
            </a:solidFill>
            <a:round/>
          </a:ln>
        </p:spPr>
      </p:sp>
      <p:sp>
        <p:nvSpPr>
          <p:cNvPr id="470" name="CustomShape 8"/>
          <p:cNvSpPr/>
          <p:nvPr/>
        </p:nvSpPr>
        <p:spPr>
          <a:xfrm>
            <a:off x="3103200" y="214020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refs/changes/32/206232/1</a:t>
            </a:r>
            <a:endParaRPr/>
          </a:p>
        </p:txBody>
      </p:sp>
      <p:sp>
        <p:nvSpPr>
          <p:cNvPr id="471" name="CustomShape 9"/>
          <p:cNvSpPr/>
          <p:nvPr/>
        </p:nvSpPr>
        <p:spPr>
          <a:xfrm flipH="1">
            <a:off x="2597400" y="2296800"/>
            <a:ext cx="505440" cy="360"/>
          </a:xfrm>
          <a:prstGeom prst="straightConnector1">
            <a:avLst/>
          </a:prstGeom>
          <a:noFill/>
          <a:ln w="28440">
            <a:solidFill>
              <a:srgbClr val="6aa84f"/>
            </a:solidFill>
            <a:round/>
            <a:tailEnd len="med" type="triangle" w="med"/>
          </a:ln>
        </p:spPr>
      </p:sp>
      <p:sp>
        <p:nvSpPr>
          <p:cNvPr id="472" name="CustomShape 10"/>
          <p:cNvSpPr/>
          <p:nvPr/>
        </p:nvSpPr>
        <p:spPr>
          <a:xfrm>
            <a:off x="2273760" y="27082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473" name="CustomShape 11"/>
          <p:cNvSpPr/>
          <p:nvPr/>
        </p:nvSpPr>
        <p:spPr>
          <a:xfrm flipH="1" rot="10800000">
            <a:off x="1989720" y="3051000"/>
            <a:ext cx="445320" cy="241560"/>
          </a:xfrm>
          <a:prstGeom prst="straightConnector1">
            <a:avLst/>
          </a:prstGeom>
          <a:noFill/>
          <a:ln w="28440">
            <a:solidFill>
              <a:srgbClr val="595959"/>
            </a:solidFill>
            <a:round/>
          </a:ln>
        </p:spPr>
      </p:sp>
      <p:sp>
        <p:nvSpPr>
          <p:cNvPr id="474" name="CustomShape 12"/>
          <p:cNvSpPr/>
          <p:nvPr/>
        </p:nvSpPr>
        <p:spPr>
          <a:xfrm>
            <a:off x="2273760" y="212616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D</a:t>
            </a:r>
            <a:endParaRPr/>
          </a:p>
        </p:txBody>
      </p:sp>
      <p:sp>
        <p:nvSpPr>
          <p:cNvPr id="475" name="CustomShape 13"/>
          <p:cNvSpPr/>
          <p:nvPr/>
        </p:nvSpPr>
        <p:spPr>
          <a:xfrm rot="10800000">
            <a:off x="2435400" y="2468520"/>
            <a:ext cx="360" cy="239760"/>
          </a:xfrm>
          <a:prstGeom prst="straightConnector1">
            <a:avLst/>
          </a:prstGeom>
          <a:noFill/>
          <a:ln w="28440">
            <a:solidFill>
              <a:srgbClr val="595959"/>
            </a:solidFill>
            <a:round/>
          </a:ln>
        </p:spPr>
      </p:sp>
      <p:sp>
        <p:nvSpPr>
          <p:cNvPr id="476" name="CustomShape 14"/>
          <p:cNvSpPr/>
          <p:nvPr/>
        </p:nvSpPr>
        <p:spPr>
          <a:xfrm>
            <a:off x="3103200" y="2723040"/>
            <a:ext cx="1685520" cy="312480"/>
          </a:xfrm>
          <a:prstGeom prst="rect">
            <a:avLst/>
          </a:prstGeom>
          <a:solidFill>
            <a:srgbClr val="d9ead3"/>
          </a:solidFill>
          <a:ln w="28440">
            <a:solidFill>
              <a:srgbClr val="6aa84f"/>
            </a:solidFill>
            <a:round/>
          </a:ln>
        </p:spPr>
        <p:txBody>
          <a:bodyPr tIns="91440" bIns="91440"/>
          <a:p>
            <a:pPr algn="ctr">
              <a:lnSpc>
                <a:spcPct val="100000"/>
              </a:lnSpc>
            </a:pPr>
            <a:r>
              <a:rPr lang="en-IN" sz="1000">
                <a:solidFill>
                  <a:srgbClr val="000000"/>
                </a:solidFill>
                <a:latin typeface="Arial"/>
                <a:ea typeface="Arial"/>
              </a:rPr>
              <a:t>refs/changes/31/206231/1</a:t>
            </a:r>
            <a:endParaRPr/>
          </a:p>
        </p:txBody>
      </p:sp>
      <p:sp>
        <p:nvSpPr>
          <p:cNvPr id="477" name="CustomShape 15"/>
          <p:cNvSpPr/>
          <p:nvPr/>
        </p:nvSpPr>
        <p:spPr>
          <a:xfrm rot="10800000">
            <a:off x="2597760" y="2879280"/>
            <a:ext cx="505440" cy="360"/>
          </a:xfrm>
          <a:prstGeom prst="straightConnector1">
            <a:avLst/>
          </a:prstGeom>
          <a:noFill/>
          <a:ln w="28440">
            <a:solidFill>
              <a:srgbClr val="6aa84f"/>
            </a:solidFill>
            <a:round/>
            <a:tailEnd len="med" type="triangle" w="med"/>
          </a:ln>
        </p:spPr>
      </p:sp>
      <p:sp>
        <p:nvSpPr>
          <p:cNvPr id="478" name="CustomShape 16"/>
          <p:cNvSpPr/>
          <p:nvPr/>
        </p:nvSpPr>
        <p:spPr>
          <a:xfrm>
            <a:off x="1828080" y="2365200"/>
            <a:ext cx="323280" cy="342000"/>
          </a:xfrm>
          <a:prstGeom prst="ellipse">
            <a:avLst/>
          </a:prstGeom>
          <a:noFill/>
          <a:ln w="28440">
            <a:solidFill>
              <a:srgbClr val="a61c00"/>
            </a:solidFill>
            <a:round/>
          </a:ln>
        </p:spPr>
        <p:txBody>
          <a:bodyPr tIns="91440" bIns="91440" anchor="ctr"/>
          <a:p>
            <a:pPr algn="ctr">
              <a:lnSpc>
                <a:spcPct val="100000"/>
              </a:lnSpc>
            </a:pPr>
            <a:r>
              <a:rPr b="1" lang="en-IN" sz="1200">
                <a:solidFill>
                  <a:srgbClr val="a61c00"/>
                </a:solidFill>
                <a:latin typeface="Arial"/>
                <a:ea typeface="Arial"/>
              </a:rPr>
              <a:t>E</a:t>
            </a:r>
            <a:endParaRPr/>
          </a:p>
        </p:txBody>
      </p:sp>
      <p:sp>
        <p:nvSpPr>
          <p:cNvPr id="479" name="CustomShape 17"/>
          <p:cNvSpPr/>
          <p:nvPr/>
        </p:nvSpPr>
        <p:spPr>
          <a:xfrm rot="10800000">
            <a:off x="1989720" y="2707560"/>
            <a:ext cx="360" cy="585000"/>
          </a:xfrm>
          <a:prstGeom prst="straightConnector1">
            <a:avLst/>
          </a:prstGeom>
          <a:noFill/>
          <a:ln w="28440">
            <a:solidFill>
              <a:srgbClr val="a61c00"/>
            </a:solidFill>
            <a:round/>
          </a:ln>
        </p:spPr>
      </p:sp>
      <p:sp>
        <p:nvSpPr>
          <p:cNvPr id="480" name="CustomShape 18"/>
          <p:cNvSpPr/>
          <p:nvPr/>
        </p:nvSpPr>
        <p:spPr>
          <a:xfrm>
            <a:off x="865080" y="2378520"/>
            <a:ext cx="577080" cy="312480"/>
          </a:xfrm>
          <a:prstGeom prst="rect">
            <a:avLst/>
          </a:prstGeom>
          <a:solidFill>
            <a:srgbClr val="e6b8af"/>
          </a:solidFill>
          <a:ln w="28440">
            <a:solidFill>
              <a:srgbClr val="a61c00"/>
            </a:solidFill>
            <a:round/>
          </a:ln>
        </p:spPr>
        <p:txBody>
          <a:bodyPr tIns="91440" bIns="91440"/>
          <a:p>
            <a:pPr algn="ctr">
              <a:lnSpc>
                <a:spcPct val="100000"/>
              </a:lnSpc>
            </a:pPr>
            <a:r>
              <a:rPr lang="en-IN" sz="1000">
                <a:solidFill>
                  <a:srgbClr val="a61c00"/>
                </a:solidFill>
                <a:latin typeface="Arial"/>
                <a:ea typeface="Arial"/>
              </a:rPr>
              <a:t>master</a:t>
            </a:r>
            <a:endParaRPr/>
          </a:p>
        </p:txBody>
      </p:sp>
      <p:sp>
        <p:nvSpPr>
          <p:cNvPr id="481" name="CustomShape 19"/>
          <p:cNvSpPr/>
          <p:nvPr/>
        </p:nvSpPr>
        <p:spPr>
          <a:xfrm>
            <a:off x="1442520" y="2535120"/>
            <a:ext cx="385200" cy="360"/>
          </a:xfrm>
          <a:prstGeom prst="straightConnector1">
            <a:avLst/>
          </a:prstGeom>
          <a:noFill/>
          <a:ln w="28440">
            <a:solidFill>
              <a:srgbClr val="a61c00"/>
            </a:solidFill>
            <a:round/>
            <a:tailEnd len="med" type="triangle" w="med"/>
          </a:ln>
        </p:spPr>
      </p:sp>
      <p:sp>
        <p:nvSpPr>
          <p:cNvPr id="482" name="CustomShape 20"/>
          <p:cNvSpPr/>
          <p:nvPr/>
        </p:nvSpPr>
        <p:spPr>
          <a:xfrm>
            <a:off x="865080" y="3323880"/>
            <a:ext cx="577080" cy="312480"/>
          </a:xfrm>
          <a:prstGeom prst="rect">
            <a:avLst/>
          </a:prstGeom>
          <a:noFill/>
          <a:ln w="28440">
            <a:solidFill>
              <a:srgbClr val="cccccc"/>
            </a:solidFill>
            <a:custDash>
              <a:ds d="316000" sp="237000"/>
            </a:custDash>
            <a:round/>
          </a:ln>
        </p:spPr>
        <p:txBody>
          <a:bodyPr tIns="91440" bIns="91440"/>
          <a:p>
            <a:pPr algn="ctr">
              <a:lnSpc>
                <a:spcPct val="100000"/>
              </a:lnSpc>
            </a:pPr>
            <a:r>
              <a:rPr lang="en-IN" sz="1000">
                <a:solidFill>
                  <a:srgbClr val="cccccc"/>
                </a:solidFill>
                <a:latin typeface="Arial"/>
                <a:ea typeface="Arial"/>
              </a:rPr>
              <a:t>master</a:t>
            </a:r>
            <a:endParaRPr/>
          </a:p>
        </p:txBody>
      </p:sp>
      <p:sp>
        <p:nvSpPr>
          <p:cNvPr id="483" name="CustomShape 21"/>
          <p:cNvSpPr/>
          <p:nvPr/>
        </p:nvSpPr>
        <p:spPr>
          <a:xfrm>
            <a:off x="1442520" y="3480480"/>
            <a:ext cx="385200" cy="360"/>
          </a:xfrm>
          <a:prstGeom prst="straightConnector1">
            <a:avLst/>
          </a:prstGeom>
          <a:noFill/>
          <a:ln w="28440">
            <a:solidFill>
              <a:srgbClr val="cccccc"/>
            </a:solidFill>
            <a:custDash>
              <a:ds d="316000" sp="237000"/>
            </a:custDash>
            <a:round/>
            <a:tailEnd len="med" type="triangle" w="med"/>
          </a:ln>
        </p:spPr>
      </p:sp>
      <p:sp>
        <p:nvSpPr>
          <p:cNvPr id="484" name="CustomShape 22"/>
          <p:cNvSpPr/>
          <p:nvPr/>
        </p:nvSpPr>
        <p:spPr>
          <a:xfrm>
            <a:off x="2205720" y="3047040"/>
            <a:ext cx="492120" cy="345960"/>
          </a:xfrm>
          <a:prstGeom prst="rect">
            <a:avLst/>
          </a:prstGeom>
          <a:noFill/>
          <a:ln>
            <a:noFill/>
          </a:ln>
        </p:spPr>
        <p:txBody>
          <a:bodyPr tIns="91440" bIns="91440"/>
          <a:p>
            <a:pPr>
              <a:lnSpc>
                <a:spcPct val="100000"/>
              </a:lnSpc>
            </a:pPr>
            <a:r>
              <a:rPr lang="en-IN" sz="1400">
                <a:solidFill>
                  <a:srgbClr val="000000"/>
                </a:solidFill>
                <a:latin typeface="Arial"/>
                <a:ea typeface="Arial"/>
              </a:rPr>
              <a:t>∆</a:t>
            </a:r>
            <a:r>
              <a:rPr lang="en-IN" sz="1400">
                <a:solidFill>
                  <a:srgbClr val="000000"/>
                </a:solidFill>
                <a:latin typeface="Arial"/>
                <a:ea typeface="Arial"/>
              </a:rPr>
              <a:t>C</a:t>
            </a:r>
            <a:endParaRPr/>
          </a:p>
        </p:txBody>
      </p:sp>
      <p:sp>
        <p:nvSpPr>
          <p:cNvPr id="485" name="CustomShape 23"/>
          <p:cNvSpPr/>
          <p:nvPr/>
        </p:nvSpPr>
        <p:spPr>
          <a:xfrm>
            <a:off x="1588320" y="2788560"/>
            <a:ext cx="492120" cy="345960"/>
          </a:xfrm>
          <a:prstGeom prst="rect">
            <a:avLst/>
          </a:prstGeom>
          <a:noFill/>
          <a:ln>
            <a:noFill/>
          </a:ln>
        </p:spPr>
        <p:txBody>
          <a:bodyPr tIns="91440" bIns="91440"/>
          <a:p>
            <a:pPr>
              <a:lnSpc>
                <a:spcPct val="100000"/>
              </a:lnSpc>
            </a:pPr>
            <a:r>
              <a:rPr lang="en-IN" sz="1400">
                <a:solidFill>
                  <a:srgbClr val="a61c00"/>
                </a:solidFill>
                <a:latin typeface="Arial"/>
                <a:ea typeface="Arial"/>
              </a:rPr>
              <a:t>∆</a:t>
            </a:r>
            <a:r>
              <a:rPr lang="en-IN" sz="1400">
                <a:solidFill>
                  <a:srgbClr val="a61c00"/>
                </a:solidFill>
                <a:latin typeface="Arial"/>
                <a:ea typeface="Arial"/>
              </a:rPr>
              <a:t>D</a:t>
            </a:r>
            <a:endParaRPr/>
          </a:p>
        </p:txBody>
      </p:sp>
      <p:sp>
        <p:nvSpPr>
          <p:cNvPr id="486" name="CustomShape 24"/>
          <p:cNvSpPr/>
          <p:nvPr/>
        </p:nvSpPr>
        <p:spPr>
          <a:xfrm>
            <a:off x="2401920" y="2398320"/>
            <a:ext cx="492120" cy="345960"/>
          </a:xfrm>
          <a:prstGeom prst="rect">
            <a:avLst/>
          </a:prstGeom>
          <a:noFill/>
          <a:ln>
            <a:noFill/>
          </a:ln>
        </p:spPr>
        <p:txBody>
          <a:bodyPr tIns="91440" bIns="91440"/>
          <a:p>
            <a:pPr>
              <a:lnSpc>
                <a:spcPct val="100000"/>
              </a:lnSpc>
            </a:pPr>
            <a:r>
              <a:rPr lang="en-IN" sz="1400">
                <a:solidFill>
                  <a:srgbClr val="000000"/>
                </a:solidFill>
                <a:latin typeface="Arial"/>
                <a:ea typeface="Arial"/>
              </a:rPr>
              <a:t>∆</a:t>
            </a:r>
            <a:r>
              <a:rPr lang="en-IN" sz="1400">
                <a:solidFill>
                  <a:srgbClr val="000000"/>
                </a:solidFill>
                <a:latin typeface="Arial"/>
                <a:ea typeface="Arial"/>
              </a:rPr>
              <a:t>D</a:t>
            </a:r>
            <a:endParaRPr/>
          </a:p>
        </p:txBody>
      </p:sp>
      <p:sp>
        <p:nvSpPr>
          <p:cNvPr id="487" name="CustomShape 25"/>
          <p:cNvSpPr/>
          <p:nvPr/>
        </p:nvSpPr>
        <p:spPr>
          <a:xfrm>
            <a:off x="4875480" y="2207160"/>
            <a:ext cx="232200" cy="220680"/>
          </a:xfrm>
          <a:prstGeom prst="ellipse">
            <a:avLst/>
          </a:prstGeom>
          <a:solidFill>
            <a:srgbClr val="00ff00"/>
          </a:solidFill>
          <a:ln w="9360">
            <a:solidFill>
              <a:srgbClr val="00c700"/>
            </a:solidFill>
            <a:round/>
          </a:ln>
        </p:spPr>
      </p:sp>
      <p:sp>
        <p:nvSpPr>
          <p:cNvPr id="488" name="CustomShape 26"/>
          <p:cNvSpPr/>
          <p:nvPr/>
        </p:nvSpPr>
        <p:spPr>
          <a:xfrm>
            <a:off x="4812120" y="2144520"/>
            <a:ext cx="459000" cy="303840"/>
          </a:xfrm>
          <a:prstGeom prst="rect">
            <a:avLst/>
          </a:prstGeom>
          <a:noFill/>
          <a:ln>
            <a:noFill/>
          </a:ln>
        </p:spPr>
        <p:txBody>
          <a:bodyPr tIns="91440" bIns="91440"/>
          <a:p>
            <a:pPr>
              <a:lnSpc>
                <a:spcPct val="100000"/>
              </a:lnSpc>
            </a:pPr>
            <a:r>
              <a:rPr b="1" lang="en-IN" sz="1000">
                <a:solidFill>
                  <a:srgbClr val="ffffff"/>
                </a:solidFill>
                <a:latin typeface="Arial"/>
                <a:ea typeface="Arial"/>
              </a:rPr>
              <a:t>+2</a:t>
            </a:r>
            <a:endParaRPr/>
          </a:p>
        </p:txBody>
      </p:sp>
      <p:sp>
        <p:nvSpPr>
          <p:cNvPr id="489" name="CustomShape 27"/>
          <p:cNvSpPr/>
          <p:nvPr/>
        </p:nvSpPr>
        <p:spPr>
          <a:xfrm>
            <a:off x="4885560" y="2791080"/>
            <a:ext cx="229320" cy="229320"/>
          </a:xfrm>
          <a:prstGeom prst="ellipse">
            <a:avLst/>
          </a:prstGeom>
          <a:solidFill>
            <a:srgbClr val="ff0000"/>
          </a:solidFill>
          <a:ln w="9360">
            <a:solidFill>
              <a:srgbClr val="d50000"/>
            </a:solidFill>
            <a:round/>
          </a:ln>
        </p:spPr>
      </p:sp>
      <p:sp>
        <p:nvSpPr>
          <p:cNvPr id="490" name="CustomShape 28"/>
          <p:cNvSpPr/>
          <p:nvPr/>
        </p:nvSpPr>
        <p:spPr>
          <a:xfrm>
            <a:off x="4838040" y="2738520"/>
            <a:ext cx="366120" cy="254880"/>
          </a:xfrm>
          <a:prstGeom prst="rect">
            <a:avLst/>
          </a:prstGeom>
          <a:noFill/>
          <a:ln>
            <a:noFill/>
          </a:ln>
        </p:spPr>
        <p:txBody>
          <a:bodyPr tIns="91440" bIns="91440"/>
          <a:p>
            <a:pPr>
              <a:lnSpc>
                <a:spcPct val="100000"/>
              </a:lnSpc>
            </a:pPr>
            <a:r>
              <a:rPr b="1" lang="en-IN" sz="1000">
                <a:solidFill>
                  <a:srgbClr val="ffffff"/>
                </a:solidFill>
                <a:latin typeface="Arial"/>
                <a:ea typeface="Arial"/>
              </a:rPr>
              <a:t>-1</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CustomShape 1"/>
          <p:cNvSpPr/>
          <p:nvPr/>
        </p:nvSpPr>
        <p:spPr>
          <a:xfrm>
            <a:off x="0" y="0"/>
            <a:ext cx="9154080" cy="580320"/>
          </a:xfrm>
          <a:prstGeom prst="rect">
            <a:avLst/>
          </a:prstGeom>
          <a:solidFill>
            <a:srgbClr val="6d9eeb"/>
          </a:solidFill>
          <a:ln>
            <a:noFill/>
          </a:ln>
        </p:spPr>
      </p:sp>
      <p:sp>
        <p:nvSpPr>
          <p:cNvPr id="492"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493" name="CustomShape 3"/>
          <p:cNvSpPr/>
          <p:nvPr/>
        </p:nvSpPr>
        <p:spPr>
          <a:xfrm>
            <a:off x="6177600" y="582120"/>
            <a:ext cx="2967120" cy="4560840"/>
          </a:xfrm>
          <a:prstGeom prst="rect">
            <a:avLst/>
          </a:prstGeom>
          <a:solidFill>
            <a:srgbClr val="f3f3f3"/>
          </a:solidFill>
          <a:ln>
            <a:noFill/>
          </a:ln>
        </p:spPr>
      </p:sp>
      <p:sp>
        <p:nvSpPr>
          <p:cNvPr id="494" name="CustomShape 4"/>
          <p:cNvSpPr/>
          <p:nvPr/>
        </p:nvSpPr>
        <p:spPr>
          <a:xfrm>
            <a:off x="6128640" y="668160"/>
            <a:ext cx="2965680" cy="3908880"/>
          </a:xfrm>
          <a:prstGeom prst="rect">
            <a:avLst/>
          </a:prstGeom>
          <a:noFill/>
          <a:ln>
            <a:noFill/>
          </a:ln>
        </p:spPr>
        <p:txBody>
          <a:bodyPr tIns="91440" bIns="91440"/>
          <a:p>
            <a:pPr>
              <a:lnSpc>
                <a:spcPct val="115000"/>
              </a:lnSpc>
            </a:pPr>
            <a:r>
              <a:rPr lang="en-IN" sz="1600">
                <a:solidFill>
                  <a:srgbClr val="000000"/>
                </a:solidFill>
                <a:latin typeface="Arial"/>
                <a:ea typeface="Arial"/>
              </a:rPr>
              <a:t>Situation:</a:t>
            </a:r>
            <a:endParaRPr/>
          </a:p>
          <a:p>
            <a:pPr>
              <a:lnSpc>
                <a:spcPct val="115000"/>
              </a:lnSpc>
              <a:buFont typeface="Arial"/>
              <a:buChar char="■"/>
            </a:pPr>
            <a:r>
              <a:rPr lang="en-IN" sz="1600">
                <a:solidFill>
                  <a:srgbClr val="000000"/>
                </a:solidFill>
                <a:latin typeface="Arial"/>
                <a:ea typeface="Arial"/>
              </a:rPr>
              <a:t>The </a:t>
            </a:r>
            <a:r>
              <a:rPr i="1" lang="en-IN" sz="1600">
                <a:solidFill>
                  <a:srgbClr val="000000"/>
                </a:solidFill>
                <a:latin typeface="Courier New"/>
                <a:ea typeface="Courier New"/>
              </a:rPr>
              <a:t>master</a:t>
            </a:r>
            <a:r>
              <a:rPr lang="en-IN" sz="1600">
                <a:solidFill>
                  <a:srgbClr val="000000"/>
                </a:solidFill>
                <a:latin typeface="Arial"/>
                <a:ea typeface="Arial"/>
              </a:rPr>
              <a:t> branch in the remote repository contains two commits, commit </a:t>
            </a:r>
            <a:r>
              <a:rPr b="1" i="1" lang="en-IN" sz="1600">
                <a:solidFill>
                  <a:srgbClr val="3d85c6"/>
                </a:solidFill>
                <a:latin typeface="Arial"/>
                <a:ea typeface="Arial"/>
              </a:rPr>
              <a:t>A</a:t>
            </a:r>
            <a:r>
              <a:rPr lang="en-IN" sz="1600">
                <a:solidFill>
                  <a:srgbClr val="000000"/>
                </a:solidFill>
                <a:latin typeface="Arial"/>
                <a:ea typeface="Arial"/>
              </a:rPr>
              <a:t> and commit </a:t>
            </a:r>
            <a:r>
              <a:rPr b="1" i="1" lang="en-IN" sz="1600">
                <a:solidFill>
                  <a:srgbClr val="3d85c6"/>
                </a:solidFill>
                <a:latin typeface="Arial"/>
                <a:ea typeface="Arial"/>
              </a:rPr>
              <a:t>B</a:t>
            </a:r>
            <a:r>
              <a:rPr lang="en-IN" sz="1600">
                <a:solidFill>
                  <a:srgbClr val="000000"/>
                </a:solidFill>
                <a:latin typeface="Arial"/>
                <a:ea typeface="Arial"/>
              </a:rPr>
              <a:t>. Both commits have been fetched into the local repository.</a:t>
            </a:r>
            <a:endParaRPr/>
          </a:p>
        </p:txBody>
      </p:sp>
      <p:sp>
        <p:nvSpPr>
          <p:cNvPr id="495"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496"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497" name="CustomShape 7"/>
          <p:cNvSpPr/>
          <p:nvPr/>
        </p:nvSpPr>
        <p:spPr>
          <a:xfrm rot="10800000">
            <a:off x="4046760" y="3763800"/>
            <a:ext cx="360" cy="122760"/>
          </a:xfrm>
          <a:prstGeom prst="straightConnector1">
            <a:avLst/>
          </a:prstGeom>
          <a:noFill/>
          <a:ln w="28440">
            <a:solidFill>
              <a:srgbClr val="595959"/>
            </a:solidFill>
            <a:round/>
          </a:ln>
        </p:spPr>
      </p:sp>
      <p:sp>
        <p:nvSpPr>
          <p:cNvPr id="498" name="CustomShape 8"/>
          <p:cNvSpPr/>
          <p:nvPr/>
        </p:nvSpPr>
        <p:spPr>
          <a:xfrm>
            <a:off x="2835720" y="578880"/>
            <a:ext cx="31320" cy="4567320"/>
          </a:xfrm>
          <a:prstGeom prst="straightConnector1">
            <a:avLst/>
          </a:prstGeom>
          <a:noFill/>
          <a:ln w="9360">
            <a:solidFill>
              <a:srgbClr val="595959"/>
            </a:solidFill>
            <a:round/>
          </a:ln>
        </p:spPr>
      </p:sp>
      <p:sp>
        <p:nvSpPr>
          <p:cNvPr id="499"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00"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01" name="CustomShape 11"/>
          <p:cNvSpPr/>
          <p:nvPr/>
        </p:nvSpPr>
        <p:spPr>
          <a:xfrm rot="10800000">
            <a:off x="1208880" y="3763800"/>
            <a:ext cx="360" cy="122760"/>
          </a:xfrm>
          <a:prstGeom prst="straightConnector1">
            <a:avLst/>
          </a:prstGeom>
          <a:noFill/>
          <a:ln w="28440">
            <a:solidFill>
              <a:srgbClr val="595959"/>
            </a:solidFill>
            <a:round/>
          </a:ln>
        </p:spPr>
      </p:sp>
      <p:sp>
        <p:nvSpPr>
          <p:cNvPr id="502"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503"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504"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505"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506"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507" name="CustomShape 17"/>
          <p:cNvSpPr/>
          <p:nvPr/>
        </p:nvSpPr>
        <p:spPr>
          <a:xfrm>
            <a:off x="3573360" y="3621960"/>
            <a:ext cx="319320" cy="360"/>
          </a:xfrm>
          <a:prstGeom prst="straightConnector1">
            <a:avLst/>
          </a:prstGeom>
          <a:noFill/>
          <a:ln w="28440">
            <a:solidFill>
              <a:srgbClr val="595959"/>
            </a:solidFill>
            <a:round/>
            <a:tailEnd len="med" type="triangle" w="med"/>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CustomShape 1"/>
          <p:cNvSpPr/>
          <p:nvPr/>
        </p:nvSpPr>
        <p:spPr>
          <a:xfrm>
            <a:off x="0" y="0"/>
            <a:ext cx="9154080" cy="580320"/>
          </a:xfrm>
          <a:prstGeom prst="rect">
            <a:avLst/>
          </a:prstGeom>
          <a:solidFill>
            <a:srgbClr val="6d9eeb"/>
          </a:solidFill>
          <a:ln>
            <a:noFill/>
          </a:ln>
        </p:spPr>
      </p:sp>
      <p:sp>
        <p:nvSpPr>
          <p:cNvPr id="509"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510" name="CustomShape 3"/>
          <p:cNvSpPr/>
          <p:nvPr/>
        </p:nvSpPr>
        <p:spPr>
          <a:xfrm>
            <a:off x="6177600" y="582120"/>
            <a:ext cx="2967120" cy="4560840"/>
          </a:xfrm>
          <a:prstGeom prst="rect">
            <a:avLst/>
          </a:prstGeom>
          <a:solidFill>
            <a:srgbClr val="f3f3f3"/>
          </a:solidFill>
          <a:ln>
            <a:noFill/>
          </a:ln>
        </p:spPr>
      </p:sp>
      <p:sp>
        <p:nvSpPr>
          <p:cNvPr id="511"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3d85c6"/>
                </a:solidFill>
                <a:latin typeface="Arial"/>
                <a:ea typeface="Arial"/>
              </a:rPr>
              <a:t>Create and checkout a local feature branch which is based on </a:t>
            </a:r>
            <a:r>
              <a:rPr i="1" lang="en-IN" sz="1200">
                <a:solidFill>
                  <a:srgbClr val="3d85c6"/>
                </a:solidFill>
                <a:latin typeface="Courier New"/>
                <a:ea typeface="Courier New"/>
              </a:rPr>
              <a:t>origin/master</a:t>
            </a:r>
            <a:r>
              <a:rPr lang="en-IN" sz="1200">
                <a:solidFill>
                  <a:srgbClr val="3d85c6"/>
                </a:solidFill>
                <a:latin typeface="Arial"/>
                <a:ea typeface="Arial"/>
              </a:rPr>
              <a:t>:</a:t>
            </a:r>
            <a:r>
              <a:rPr lang="en-IN" sz="1200">
                <a:solidFill>
                  <a:srgbClr val="3d85c6"/>
                </a:solidFill>
                <a:latin typeface="Arial"/>
                <a:ea typeface="Arial"/>
              </a:rPr>
              <a:t>
</a:t>
            </a:r>
            <a:r>
              <a:rPr i="1" lang="en-IN" sz="1200">
                <a:solidFill>
                  <a:srgbClr val="3d85c6"/>
                </a:solidFill>
                <a:latin typeface="Courier New"/>
                <a:ea typeface="Courier New"/>
              </a:rPr>
              <a:t>git checkout -b featureX origin/master</a:t>
            </a:r>
            <a:endParaRPr/>
          </a:p>
        </p:txBody>
      </p:sp>
      <p:sp>
        <p:nvSpPr>
          <p:cNvPr id="512"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13"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14" name="CustomShape 7"/>
          <p:cNvSpPr/>
          <p:nvPr/>
        </p:nvSpPr>
        <p:spPr>
          <a:xfrm rot="10800000">
            <a:off x="4046760" y="3763800"/>
            <a:ext cx="360" cy="122760"/>
          </a:xfrm>
          <a:prstGeom prst="straightConnector1">
            <a:avLst/>
          </a:prstGeom>
          <a:noFill/>
          <a:ln w="28440">
            <a:solidFill>
              <a:srgbClr val="595959"/>
            </a:solidFill>
            <a:round/>
          </a:ln>
        </p:spPr>
      </p:sp>
      <p:sp>
        <p:nvSpPr>
          <p:cNvPr id="515" name="CustomShape 8"/>
          <p:cNvSpPr/>
          <p:nvPr/>
        </p:nvSpPr>
        <p:spPr>
          <a:xfrm>
            <a:off x="2835720" y="578880"/>
            <a:ext cx="31320" cy="4567320"/>
          </a:xfrm>
          <a:prstGeom prst="straightConnector1">
            <a:avLst/>
          </a:prstGeom>
          <a:noFill/>
          <a:ln w="9360">
            <a:solidFill>
              <a:srgbClr val="595959"/>
            </a:solidFill>
            <a:round/>
          </a:ln>
        </p:spPr>
      </p:sp>
      <p:sp>
        <p:nvSpPr>
          <p:cNvPr id="516"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17"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18" name="CustomShape 11"/>
          <p:cNvSpPr/>
          <p:nvPr/>
        </p:nvSpPr>
        <p:spPr>
          <a:xfrm rot="10800000">
            <a:off x="1208880" y="3763800"/>
            <a:ext cx="360" cy="122760"/>
          </a:xfrm>
          <a:prstGeom prst="straightConnector1">
            <a:avLst/>
          </a:prstGeom>
          <a:noFill/>
          <a:ln w="28440">
            <a:solidFill>
              <a:srgbClr val="595959"/>
            </a:solidFill>
            <a:round/>
          </a:ln>
        </p:spPr>
      </p:sp>
      <p:sp>
        <p:nvSpPr>
          <p:cNvPr id="519"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520"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521"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522"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523"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524" name="CustomShape 17"/>
          <p:cNvSpPr/>
          <p:nvPr/>
        </p:nvSpPr>
        <p:spPr>
          <a:xfrm>
            <a:off x="3573360" y="3621960"/>
            <a:ext cx="319320" cy="360"/>
          </a:xfrm>
          <a:prstGeom prst="straightConnector1">
            <a:avLst/>
          </a:prstGeom>
          <a:noFill/>
          <a:ln w="28440">
            <a:solidFill>
              <a:srgbClr val="595959"/>
            </a:solidFill>
            <a:round/>
            <a:tailEnd len="med" type="triangle" w="med"/>
          </a:ln>
        </p:spPr>
      </p:sp>
      <p:sp>
        <p:nvSpPr>
          <p:cNvPr id="525" name="CustomShape 18"/>
          <p:cNvSpPr/>
          <p:nvPr/>
        </p:nvSpPr>
        <p:spPr>
          <a:xfrm>
            <a:off x="1654200" y="34923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526" name="CustomShape 19"/>
          <p:cNvSpPr/>
          <p:nvPr/>
        </p:nvSpPr>
        <p:spPr>
          <a:xfrm rot="10800000">
            <a:off x="1343520" y="3621600"/>
            <a:ext cx="310680" cy="360"/>
          </a:xfrm>
          <a:prstGeom prst="straightConnector1">
            <a:avLst/>
          </a:prstGeom>
          <a:noFill/>
          <a:ln w="28440">
            <a:solidFill>
              <a:srgbClr val="a61c00"/>
            </a:solidFill>
            <a:round/>
            <a:tailEnd len="med" type="triangle" w="med"/>
          </a:ln>
        </p:spPr>
      </p:sp>
      <p:sp>
        <p:nvSpPr>
          <p:cNvPr id="527" name="CustomShape 20"/>
          <p:cNvSpPr/>
          <p:nvPr/>
        </p:nvSpPr>
        <p:spPr>
          <a:xfrm>
            <a:off x="1718280" y="300708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528" name="CustomShape 21"/>
          <p:cNvSpPr/>
          <p:nvPr/>
        </p:nvSpPr>
        <p:spPr>
          <a:xfrm>
            <a:off x="1957680" y="3266280"/>
            <a:ext cx="360" cy="225360"/>
          </a:xfrm>
          <a:prstGeom prst="straightConnector1">
            <a:avLst/>
          </a:prstGeom>
          <a:noFill/>
          <a:ln w="28440">
            <a:solidFill>
              <a:srgbClr val="595959"/>
            </a:solidFill>
            <a:round/>
            <a:tailEnd len="med" type="triangle" w="med"/>
          </a:ln>
        </p:spPr>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9" name="CustomShape 1"/>
          <p:cNvSpPr/>
          <p:nvPr/>
        </p:nvSpPr>
        <p:spPr>
          <a:xfrm>
            <a:off x="0" y="0"/>
            <a:ext cx="9154080" cy="580320"/>
          </a:xfrm>
          <a:prstGeom prst="rect">
            <a:avLst/>
          </a:prstGeom>
          <a:solidFill>
            <a:srgbClr val="6d9eeb"/>
          </a:solidFill>
          <a:ln>
            <a:noFill/>
          </a:ln>
        </p:spPr>
      </p:sp>
      <p:sp>
        <p:nvSpPr>
          <p:cNvPr id="530"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531" name="CustomShape 3"/>
          <p:cNvSpPr/>
          <p:nvPr/>
        </p:nvSpPr>
        <p:spPr>
          <a:xfrm>
            <a:off x="6177600" y="582120"/>
            <a:ext cx="2967120" cy="4560840"/>
          </a:xfrm>
          <a:prstGeom prst="rect">
            <a:avLst/>
          </a:prstGeom>
          <a:solidFill>
            <a:srgbClr val="f3f3f3"/>
          </a:solidFill>
          <a:ln>
            <a:noFill/>
          </a:ln>
        </p:spPr>
      </p:sp>
      <p:sp>
        <p:nvSpPr>
          <p:cNvPr id="532"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Create and checkout a local feature branch which is based on </a:t>
            </a:r>
            <a:r>
              <a:rPr i="1" lang="en-IN" sz="1200">
                <a:solidFill>
                  <a:srgbClr val="000000"/>
                </a:solidFill>
                <a:latin typeface="Courier New"/>
                <a:ea typeface="Courier New"/>
              </a:rPr>
              <a:t>origin/master</a:t>
            </a:r>
            <a:r>
              <a:rPr lang="en-IN" sz="1200">
                <a:solidFill>
                  <a:srgbClr val="000000"/>
                </a:solidFill>
                <a:latin typeface="Arial"/>
                <a:ea typeface="Arial"/>
              </a:rPr>
              <a:t>:</a:t>
            </a:r>
            <a:r>
              <a:rPr lang="en-IN" sz="1200">
                <a:solidFill>
                  <a:srgbClr val="000000"/>
                </a:solidFill>
                <a:latin typeface="Arial"/>
                <a:ea typeface="Arial"/>
              </a:rPr>
              <a:t>
</a:t>
            </a:r>
            <a:r>
              <a:rPr i="1" lang="en-IN" sz="1200">
                <a:solidFill>
                  <a:srgbClr val="000000"/>
                </a:solidFill>
                <a:latin typeface="Courier New"/>
                <a:ea typeface="Courier New"/>
              </a:rPr>
              <a:t>git checkout -b featureX origin/master</a:t>
            </a:r>
            <a:endParaRPr/>
          </a:p>
          <a:p>
            <a:pPr>
              <a:lnSpc>
                <a:spcPct val="115000"/>
              </a:lnSpc>
              <a:buFont typeface="Arial"/>
              <a:buAutoNum type="arabicPeriod"/>
            </a:pPr>
            <a:r>
              <a:rPr lang="en-IN" sz="1200">
                <a:solidFill>
                  <a:srgbClr val="3d85c6"/>
                </a:solidFill>
                <a:latin typeface="Arial"/>
                <a:ea typeface="Arial"/>
              </a:rPr>
              <a:t>Make a new commit that implements the feature.</a:t>
            </a:r>
            <a:endParaRPr/>
          </a:p>
        </p:txBody>
      </p:sp>
      <p:sp>
        <p:nvSpPr>
          <p:cNvPr id="533"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34"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35" name="CustomShape 7"/>
          <p:cNvSpPr/>
          <p:nvPr/>
        </p:nvSpPr>
        <p:spPr>
          <a:xfrm rot="10800000">
            <a:off x="4046760" y="3763800"/>
            <a:ext cx="360" cy="122760"/>
          </a:xfrm>
          <a:prstGeom prst="straightConnector1">
            <a:avLst/>
          </a:prstGeom>
          <a:noFill/>
          <a:ln w="28440">
            <a:solidFill>
              <a:srgbClr val="595959"/>
            </a:solidFill>
            <a:round/>
          </a:ln>
        </p:spPr>
      </p:sp>
      <p:sp>
        <p:nvSpPr>
          <p:cNvPr id="536" name="CustomShape 8"/>
          <p:cNvSpPr/>
          <p:nvPr/>
        </p:nvSpPr>
        <p:spPr>
          <a:xfrm>
            <a:off x="2835720" y="578880"/>
            <a:ext cx="31320" cy="4567320"/>
          </a:xfrm>
          <a:prstGeom prst="straightConnector1">
            <a:avLst/>
          </a:prstGeom>
          <a:noFill/>
          <a:ln w="9360">
            <a:solidFill>
              <a:srgbClr val="595959"/>
            </a:solidFill>
            <a:round/>
          </a:ln>
        </p:spPr>
      </p:sp>
      <p:sp>
        <p:nvSpPr>
          <p:cNvPr id="537"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38"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39" name="CustomShape 11"/>
          <p:cNvSpPr/>
          <p:nvPr/>
        </p:nvSpPr>
        <p:spPr>
          <a:xfrm rot="10800000">
            <a:off x="1208880" y="3763800"/>
            <a:ext cx="360" cy="122760"/>
          </a:xfrm>
          <a:prstGeom prst="straightConnector1">
            <a:avLst/>
          </a:prstGeom>
          <a:noFill/>
          <a:ln w="28440">
            <a:solidFill>
              <a:srgbClr val="595959"/>
            </a:solidFill>
            <a:round/>
          </a:ln>
        </p:spPr>
      </p:sp>
      <p:sp>
        <p:nvSpPr>
          <p:cNvPr id="540"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541"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542"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543"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544"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545" name="CustomShape 17"/>
          <p:cNvSpPr/>
          <p:nvPr/>
        </p:nvSpPr>
        <p:spPr>
          <a:xfrm>
            <a:off x="3573360" y="3621960"/>
            <a:ext cx="319320" cy="360"/>
          </a:xfrm>
          <a:prstGeom prst="straightConnector1">
            <a:avLst/>
          </a:prstGeom>
          <a:noFill/>
          <a:ln w="28440">
            <a:solidFill>
              <a:srgbClr val="595959"/>
            </a:solidFill>
            <a:round/>
            <a:tailEnd len="med" type="triangle" w="med"/>
          </a:ln>
        </p:spPr>
      </p:sp>
      <p:sp>
        <p:nvSpPr>
          <p:cNvPr id="546" name="CustomShape 18"/>
          <p:cNvSpPr/>
          <p:nvPr/>
        </p:nvSpPr>
        <p:spPr>
          <a:xfrm>
            <a:off x="1654200" y="3492360"/>
            <a:ext cx="606240" cy="258840"/>
          </a:xfrm>
          <a:prstGeom prst="rect">
            <a:avLst/>
          </a:prstGeom>
          <a:noFill/>
          <a:ln w="28440">
            <a:solidFill>
              <a:srgbClr val="cccccc"/>
            </a:solidFill>
            <a:custDash>
              <a:ds d="316000" sp="237000"/>
            </a:custDash>
            <a:round/>
          </a:ln>
        </p:spPr>
        <p:txBody>
          <a:bodyPr tIns="91440" bIns="91440"/>
          <a:p>
            <a:pPr algn="ctr">
              <a:lnSpc>
                <a:spcPct val="100000"/>
              </a:lnSpc>
            </a:pPr>
            <a:r>
              <a:rPr lang="en-IN" sz="800">
                <a:solidFill>
                  <a:srgbClr val="cccccc"/>
                </a:solidFill>
                <a:latin typeface="Arial"/>
                <a:ea typeface="Arial"/>
              </a:rPr>
              <a:t>featureX</a:t>
            </a:r>
            <a:endParaRPr/>
          </a:p>
        </p:txBody>
      </p:sp>
      <p:sp>
        <p:nvSpPr>
          <p:cNvPr id="547" name="CustomShape 19"/>
          <p:cNvSpPr/>
          <p:nvPr/>
        </p:nvSpPr>
        <p:spPr>
          <a:xfrm rot="10800000">
            <a:off x="1343520" y="3621600"/>
            <a:ext cx="310680" cy="360"/>
          </a:xfrm>
          <a:prstGeom prst="straightConnector1">
            <a:avLst/>
          </a:prstGeom>
          <a:noFill/>
          <a:ln w="28440">
            <a:solidFill>
              <a:srgbClr val="cccccc"/>
            </a:solidFill>
            <a:custDash>
              <a:ds d="316000" sp="237000"/>
            </a:custDash>
            <a:round/>
            <a:tailEnd len="med" type="triangle" w="med"/>
          </a:ln>
        </p:spPr>
      </p:sp>
      <p:sp>
        <p:nvSpPr>
          <p:cNvPr id="548" name="CustomShape 20"/>
          <p:cNvSpPr/>
          <p:nvPr/>
        </p:nvSpPr>
        <p:spPr>
          <a:xfrm>
            <a:off x="107496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C</a:t>
            </a:r>
            <a:endParaRPr/>
          </a:p>
        </p:txBody>
      </p:sp>
      <p:sp>
        <p:nvSpPr>
          <p:cNvPr id="549" name="CustomShape 21"/>
          <p:cNvSpPr/>
          <p:nvPr/>
        </p:nvSpPr>
        <p:spPr>
          <a:xfrm>
            <a:off x="1209240" y="3278520"/>
            <a:ext cx="360" cy="200520"/>
          </a:xfrm>
          <a:prstGeom prst="straightConnector1">
            <a:avLst/>
          </a:prstGeom>
          <a:noFill/>
          <a:ln w="28440">
            <a:solidFill>
              <a:srgbClr val="a61c00"/>
            </a:solidFill>
            <a:round/>
          </a:ln>
        </p:spPr>
      </p:sp>
      <p:sp>
        <p:nvSpPr>
          <p:cNvPr id="550" name="CustomShape 22"/>
          <p:cNvSpPr/>
          <p:nvPr/>
        </p:nvSpPr>
        <p:spPr>
          <a:xfrm>
            <a:off x="1654200" y="29757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551" name="CustomShape 23"/>
          <p:cNvSpPr/>
          <p:nvPr/>
        </p:nvSpPr>
        <p:spPr>
          <a:xfrm rot="10800000">
            <a:off x="1343520" y="3105000"/>
            <a:ext cx="310680" cy="360"/>
          </a:xfrm>
          <a:prstGeom prst="straightConnector1">
            <a:avLst/>
          </a:prstGeom>
          <a:noFill/>
          <a:ln w="28440">
            <a:solidFill>
              <a:srgbClr val="a61c00"/>
            </a:solidFill>
            <a:round/>
            <a:tailEnd len="med" type="triangle" w="med"/>
          </a:ln>
        </p:spPr>
      </p:sp>
      <p:sp>
        <p:nvSpPr>
          <p:cNvPr id="552" name="CustomShape 24"/>
          <p:cNvSpPr/>
          <p:nvPr/>
        </p:nvSpPr>
        <p:spPr>
          <a:xfrm>
            <a:off x="1718280" y="249048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553" name="CustomShape 25"/>
          <p:cNvSpPr/>
          <p:nvPr/>
        </p:nvSpPr>
        <p:spPr>
          <a:xfrm>
            <a:off x="1957680" y="2749680"/>
            <a:ext cx="360" cy="225360"/>
          </a:xfrm>
          <a:prstGeom prst="straightConnector1">
            <a:avLst/>
          </a:prstGeom>
          <a:noFill/>
          <a:ln w="28440">
            <a:solidFill>
              <a:srgbClr val="595959"/>
            </a:solidFill>
            <a:round/>
            <a:tailEnd len="med" type="triangle" w="med"/>
          </a:ln>
        </p:spPr>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CustomShape 1"/>
          <p:cNvSpPr/>
          <p:nvPr/>
        </p:nvSpPr>
        <p:spPr>
          <a:xfrm>
            <a:off x="0" y="0"/>
            <a:ext cx="9154080" cy="580320"/>
          </a:xfrm>
          <a:prstGeom prst="rect">
            <a:avLst/>
          </a:prstGeom>
          <a:solidFill>
            <a:srgbClr val="6d9eeb"/>
          </a:solidFill>
          <a:ln>
            <a:noFill/>
          </a:ln>
        </p:spPr>
      </p:sp>
      <p:sp>
        <p:nvSpPr>
          <p:cNvPr id="555"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556" name="CustomShape 3"/>
          <p:cNvSpPr/>
          <p:nvPr/>
        </p:nvSpPr>
        <p:spPr>
          <a:xfrm>
            <a:off x="6177600" y="582120"/>
            <a:ext cx="2967120" cy="4560840"/>
          </a:xfrm>
          <a:prstGeom prst="rect">
            <a:avLst/>
          </a:prstGeom>
          <a:solidFill>
            <a:srgbClr val="f3f3f3"/>
          </a:solidFill>
          <a:ln>
            <a:noFill/>
          </a:ln>
        </p:spPr>
      </p:sp>
      <p:sp>
        <p:nvSpPr>
          <p:cNvPr id="557"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Create and checkout a local feature branch which is based on </a:t>
            </a:r>
            <a:r>
              <a:rPr i="1" lang="en-IN" sz="1200">
                <a:solidFill>
                  <a:srgbClr val="000000"/>
                </a:solidFill>
                <a:latin typeface="Courier New"/>
                <a:ea typeface="Courier New"/>
              </a:rPr>
              <a:t>origin/master</a:t>
            </a:r>
            <a:r>
              <a:rPr lang="en-IN" sz="1200">
                <a:solidFill>
                  <a:srgbClr val="000000"/>
                </a:solidFill>
                <a:latin typeface="Arial"/>
                <a:ea typeface="Arial"/>
              </a:rPr>
              <a:t>:</a:t>
            </a:r>
            <a:r>
              <a:rPr lang="en-IN" sz="1200">
                <a:solidFill>
                  <a:srgbClr val="000000"/>
                </a:solidFill>
                <a:latin typeface="Arial"/>
                <a:ea typeface="Arial"/>
              </a:rPr>
              <a:t>
</a:t>
            </a:r>
            <a:r>
              <a:rPr i="1" lang="en-IN" sz="1200">
                <a:solidFill>
                  <a:srgbClr val="000000"/>
                </a:solidFill>
                <a:latin typeface="Courier New"/>
                <a:ea typeface="Courier New"/>
              </a:rPr>
              <a:t>git checkout -b featureX origin/master</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3d85c6"/>
                </a:solidFill>
                <a:latin typeface="Arial"/>
                <a:ea typeface="Arial"/>
              </a:rPr>
              <a:t>Push the commit for code review:</a:t>
            </a:r>
            <a:r>
              <a:rPr lang="en-IN" sz="1200">
                <a:solidFill>
                  <a:srgbClr val="3d85c6"/>
                </a:solidFill>
                <a:latin typeface="Arial"/>
                <a:ea typeface="Arial"/>
              </a:rPr>
              <a:t>
</a:t>
            </a:r>
            <a:r>
              <a:rPr i="1" lang="en-IN" sz="1200">
                <a:solidFill>
                  <a:srgbClr val="3d85c6"/>
                </a:solidFill>
                <a:latin typeface="Courier New"/>
                <a:ea typeface="Courier New"/>
              </a:rPr>
              <a:t>git push origin HEAD:refs/for/master</a:t>
            </a:r>
            <a:endParaRPr/>
          </a:p>
        </p:txBody>
      </p:sp>
      <p:sp>
        <p:nvSpPr>
          <p:cNvPr id="558"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59"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60" name="CustomShape 7"/>
          <p:cNvSpPr/>
          <p:nvPr/>
        </p:nvSpPr>
        <p:spPr>
          <a:xfrm rot="10800000">
            <a:off x="4046760" y="3763800"/>
            <a:ext cx="360" cy="122760"/>
          </a:xfrm>
          <a:prstGeom prst="straightConnector1">
            <a:avLst/>
          </a:prstGeom>
          <a:noFill/>
          <a:ln w="28440">
            <a:solidFill>
              <a:srgbClr val="595959"/>
            </a:solidFill>
            <a:round/>
          </a:ln>
        </p:spPr>
      </p:sp>
      <p:sp>
        <p:nvSpPr>
          <p:cNvPr id="561" name="CustomShape 8"/>
          <p:cNvSpPr/>
          <p:nvPr/>
        </p:nvSpPr>
        <p:spPr>
          <a:xfrm>
            <a:off x="2835720" y="578880"/>
            <a:ext cx="31320" cy="4567320"/>
          </a:xfrm>
          <a:prstGeom prst="straightConnector1">
            <a:avLst/>
          </a:prstGeom>
          <a:noFill/>
          <a:ln w="9360">
            <a:solidFill>
              <a:srgbClr val="595959"/>
            </a:solidFill>
            <a:round/>
          </a:ln>
        </p:spPr>
      </p:sp>
      <p:sp>
        <p:nvSpPr>
          <p:cNvPr id="562"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63"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64" name="CustomShape 11"/>
          <p:cNvSpPr/>
          <p:nvPr/>
        </p:nvSpPr>
        <p:spPr>
          <a:xfrm rot="10800000">
            <a:off x="1208880" y="3763800"/>
            <a:ext cx="360" cy="122760"/>
          </a:xfrm>
          <a:prstGeom prst="straightConnector1">
            <a:avLst/>
          </a:prstGeom>
          <a:noFill/>
          <a:ln w="28440">
            <a:solidFill>
              <a:srgbClr val="595959"/>
            </a:solidFill>
            <a:round/>
          </a:ln>
        </p:spPr>
      </p:sp>
      <p:sp>
        <p:nvSpPr>
          <p:cNvPr id="565"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566"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567"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568"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569"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570" name="CustomShape 17"/>
          <p:cNvSpPr/>
          <p:nvPr/>
        </p:nvSpPr>
        <p:spPr>
          <a:xfrm>
            <a:off x="3573360" y="3621960"/>
            <a:ext cx="319320" cy="360"/>
          </a:xfrm>
          <a:prstGeom prst="straightConnector1">
            <a:avLst/>
          </a:prstGeom>
          <a:noFill/>
          <a:ln w="28440">
            <a:solidFill>
              <a:srgbClr val="595959"/>
            </a:solidFill>
            <a:round/>
            <a:tailEnd len="med" type="triangle" w="med"/>
          </a:ln>
        </p:spPr>
      </p:sp>
      <p:sp>
        <p:nvSpPr>
          <p:cNvPr id="571" name="CustomShape 18"/>
          <p:cNvSpPr/>
          <p:nvPr/>
        </p:nvSpPr>
        <p:spPr>
          <a:xfrm>
            <a:off x="107496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572" name="CustomShape 19"/>
          <p:cNvSpPr/>
          <p:nvPr/>
        </p:nvSpPr>
        <p:spPr>
          <a:xfrm>
            <a:off x="1209240" y="3278520"/>
            <a:ext cx="360" cy="200520"/>
          </a:xfrm>
          <a:prstGeom prst="straightConnector1">
            <a:avLst/>
          </a:prstGeom>
          <a:noFill/>
          <a:ln w="28440">
            <a:solidFill>
              <a:srgbClr val="595959"/>
            </a:solidFill>
            <a:round/>
          </a:ln>
        </p:spPr>
      </p:sp>
      <p:sp>
        <p:nvSpPr>
          <p:cNvPr id="573" name="CustomShape 20"/>
          <p:cNvSpPr/>
          <p:nvPr/>
        </p:nvSpPr>
        <p:spPr>
          <a:xfrm>
            <a:off x="1654200" y="297576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574" name="CustomShape 21"/>
          <p:cNvSpPr/>
          <p:nvPr/>
        </p:nvSpPr>
        <p:spPr>
          <a:xfrm rot="10800000">
            <a:off x="1343520" y="3105000"/>
            <a:ext cx="310680" cy="360"/>
          </a:xfrm>
          <a:prstGeom prst="straightConnector1">
            <a:avLst/>
          </a:prstGeom>
          <a:noFill/>
          <a:ln w="28440">
            <a:solidFill>
              <a:srgbClr val="595959"/>
            </a:solidFill>
            <a:round/>
            <a:tailEnd len="med" type="triangle" w="med"/>
          </a:ln>
        </p:spPr>
      </p:sp>
      <p:sp>
        <p:nvSpPr>
          <p:cNvPr id="575" name="CustomShape 22"/>
          <p:cNvSpPr/>
          <p:nvPr/>
        </p:nvSpPr>
        <p:spPr>
          <a:xfrm>
            <a:off x="1718280" y="249048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576" name="CustomShape 23"/>
          <p:cNvSpPr/>
          <p:nvPr/>
        </p:nvSpPr>
        <p:spPr>
          <a:xfrm>
            <a:off x="1957680" y="2749680"/>
            <a:ext cx="360" cy="225360"/>
          </a:xfrm>
          <a:prstGeom prst="straightConnector1">
            <a:avLst/>
          </a:prstGeom>
          <a:noFill/>
          <a:ln w="28440">
            <a:solidFill>
              <a:srgbClr val="595959"/>
            </a:solidFill>
            <a:round/>
            <a:tailEnd len="med" type="triangle" w="med"/>
          </a:ln>
        </p:spPr>
      </p:sp>
      <p:sp>
        <p:nvSpPr>
          <p:cNvPr id="577" name="CustomShape 24"/>
          <p:cNvSpPr/>
          <p:nvPr/>
        </p:nvSpPr>
        <p:spPr>
          <a:xfrm>
            <a:off x="391320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C</a:t>
            </a:r>
            <a:endParaRPr/>
          </a:p>
        </p:txBody>
      </p:sp>
      <p:sp>
        <p:nvSpPr>
          <p:cNvPr id="578" name="CustomShape 25"/>
          <p:cNvSpPr/>
          <p:nvPr/>
        </p:nvSpPr>
        <p:spPr>
          <a:xfrm>
            <a:off x="4047120" y="3278520"/>
            <a:ext cx="360" cy="200520"/>
          </a:xfrm>
          <a:prstGeom prst="straightConnector1">
            <a:avLst/>
          </a:prstGeom>
          <a:noFill/>
          <a:ln w="28440">
            <a:solidFill>
              <a:srgbClr val="a61c00"/>
            </a:solidFill>
            <a:round/>
          </a:ln>
        </p:spPr>
      </p:sp>
      <p:sp>
        <p:nvSpPr>
          <p:cNvPr id="579" name="CustomShape 26"/>
          <p:cNvSpPr/>
          <p:nvPr/>
        </p:nvSpPr>
        <p:spPr>
          <a:xfrm>
            <a:off x="4493880" y="300708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580" name="CustomShape 27"/>
          <p:cNvSpPr/>
          <p:nvPr/>
        </p:nvSpPr>
        <p:spPr>
          <a:xfrm rot="10800000">
            <a:off x="4181760" y="3136320"/>
            <a:ext cx="312120" cy="360"/>
          </a:xfrm>
          <a:prstGeom prst="straightConnector1">
            <a:avLst/>
          </a:prstGeom>
          <a:noFill/>
          <a:ln w="28440">
            <a:solidFill>
              <a:srgbClr val="6aa84f"/>
            </a:solidFill>
            <a:round/>
            <a:tailEnd len="med" type="triangle" w="med"/>
          </a:ln>
        </p:spPr>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7" name="Google Shape;166;p31" descr=""/>
          <p:cNvPicPr/>
          <p:nvPr/>
        </p:nvPicPr>
        <p:blipFill>
          <a:blip r:embed="rId1"/>
          <a:stretch>
            <a:fillRect/>
          </a:stretch>
        </p:blipFill>
        <p:spPr>
          <a:xfrm>
            <a:off x="4213440" y="1046160"/>
            <a:ext cx="1683360" cy="1503360"/>
          </a:xfrm>
          <a:prstGeom prst="rect">
            <a:avLst/>
          </a:prstGeom>
          <a:ln>
            <a:noFill/>
          </a:ln>
        </p:spPr>
      </p:pic>
      <p:sp>
        <p:nvSpPr>
          <p:cNvPr id="128" name="CustomShape 1"/>
          <p:cNvSpPr/>
          <p:nvPr/>
        </p:nvSpPr>
        <p:spPr>
          <a:xfrm>
            <a:off x="0" y="0"/>
            <a:ext cx="9154080" cy="580320"/>
          </a:xfrm>
          <a:prstGeom prst="rect">
            <a:avLst/>
          </a:prstGeom>
          <a:solidFill>
            <a:srgbClr val="6d9eeb"/>
          </a:solidFill>
          <a:ln>
            <a:noFill/>
          </a:ln>
        </p:spPr>
      </p:sp>
      <p:sp>
        <p:nvSpPr>
          <p:cNvPr id="129"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Gerrit</a:t>
            </a:r>
            <a:r>
              <a:rPr lang="en-IN" sz="3000">
                <a:solidFill>
                  <a:srgbClr val="000000"/>
                </a:solidFill>
                <a:latin typeface="Arial"/>
                <a:ea typeface="Arial"/>
              </a:rPr>
              <a:t>
</a:t>
            </a:r>
            <a:endParaRPr/>
          </a:p>
        </p:txBody>
      </p:sp>
      <p:sp>
        <p:nvSpPr>
          <p:cNvPr id="130" name="CustomShape 3"/>
          <p:cNvSpPr/>
          <p:nvPr/>
        </p:nvSpPr>
        <p:spPr>
          <a:xfrm>
            <a:off x="189360" y="1138320"/>
            <a:ext cx="4609080" cy="2219760"/>
          </a:xfrm>
          <a:prstGeom prst="rect">
            <a:avLst/>
          </a:prstGeom>
          <a:noFill/>
          <a:ln>
            <a:noFill/>
          </a:ln>
        </p:spPr>
        <p:txBody>
          <a:bodyPr tIns="91440" bIns="91440"/>
          <a:p>
            <a:pPr>
              <a:lnSpc>
                <a:spcPct val="115000"/>
              </a:lnSpc>
            </a:pPr>
            <a:r>
              <a:rPr b="1" i="1" lang="en-IN">
                <a:solidFill>
                  <a:srgbClr val="3d85c6"/>
                </a:solidFill>
                <a:latin typeface="Arial"/>
                <a:ea typeface="Arial"/>
              </a:rPr>
              <a:t>Gerrit</a:t>
            </a:r>
            <a:r>
              <a:rPr lang="en-IN">
                <a:solidFill>
                  <a:srgbClr val="000000"/>
                </a:solidFill>
                <a:latin typeface="Arial"/>
                <a:ea typeface="Arial"/>
              </a:rPr>
              <a:t> is a </a:t>
            </a:r>
            <a:r>
              <a:rPr b="1" i="1" lang="en-IN">
                <a:solidFill>
                  <a:srgbClr val="000000"/>
                </a:solidFill>
                <a:latin typeface="Arial"/>
                <a:ea typeface="Arial"/>
              </a:rPr>
              <a:t>Git server</a:t>
            </a:r>
            <a:r>
              <a:rPr lang="en-IN">
                <a:solidFill>
                  <a:srgbClr val="000000"/>
                </a:solidFill>
                <a:latin typeface="Arial"/>
                <a:ea typeface="Arial"/>
              </a:rPr>
              <a:t> that provides</a:t>
            </a:r>
            <a:endParaRPr/>
          </a:p>
          <a:p>
            <a:pPr>
              <a:lnSpc>
                <a:spcPct val="115000"/>
              </a:lnSpc>
              <a:buFont typeface="Arial"/>
              <a:buChar char="■"/>
            </a:pPr>
            <a:r>
              <a:rPr lang="en-IN">
                <a:solidFill>
                  <a:srgbClr val="000000"/>
                </a:solidFill>
                <a:latin typeface="Arial"/>
                <a:ea typeface="Arial"/>
              </a:rPr>
              <a:t>Code Review</a:t>
            </a:r>
            <a:endParaRPr/>
          </a:p>
          <a:p>
            <a:pPr>
              <a:lnSpc>
                <a:spcPct val="115000"/>
              </a:lnSpc>
              <a:buFont typeface="Georgia"/>
              <a:buChar char="■"/>
            </a:pPr>
            <a:r>
              <a:rPr lang="en-IN">
                <a:solidFill>
                  <a:srgbClr val="000000"/>
                </a:solidFill>
                <a:latin typeface="Arial"/>
                <a:ea typeface="Arial"/>
              </a:rPr>
              <a:t>Access Control on the Git repositories</a:t>
            </a:r>
            <a:endParaRPr/>
          </a:p>
          <a:p>
            <a:pPr>
              <a:lnSpc>
                <a:spcPct val="115000"/>
              </a:lnSpc>
            </a:pPr>
            <a:endParaRPr/>
          </a:p>
        </p:txBody>
      </p:sp>
      <p:sp>
        <p:nvSpPr>
          <p:cNvPr id="131" name="CustomShape 4"/>
          <p:cNvSpPr/>
          <p:nvPr/>
        </p:nvSpPr>
        <p:spPr>
          <a:xfrm>
            <a:off x="5897880" y="582120"/>
            <a:ext cx="3247200" cy="4560840"/>
          </a:xfrm>
          <a:prstGeom prst="rect">
            <a:avLst/>
          </a:prstGeom>
          <a:solidFill>
            <a:srgbClr val="f3f3f3"/>
          </a:solidFill>
          <a:ln>
            <a:noFill/>
          </a:ln>
        </p:spPr>
      </p:sp>
      <p:sp>
        <p:nvSpPr>
          <p:cNvPr id="132" name="CustomShape 5"/>
          <p:cNvSpPr/>
          <p:nvPr/>
        </p:nvSpPr>
        <p:spPr>
          <a:xfrm>
            <a:off x="5986800" y="498240"/>
            <a:ext cx="3069000" cy="4644720"/>
          </a:xfrm>
          <a:prstGeom prst="rect">
            <a:avLst/>
          </a:prstGeom>
          <a:noFill/>
          <a:ln>
            <a:noFill/>
          </a:ln>
        </p:spPr>
        <p:txBody>
          <a:bodyPr tIns="91440" bIns="91440"/>
          <a:p>
            <a:pPr>
              <a:lnSpc>
                <a:spcPct val="115000"/>
              </a:lnSpc>
            </a:pPr>
            <a:r>
              <a:rPr lang="en-IN" sz="1200">
                <a:solidFill>
                  <a:srgbClr val="000000"/>
                </a:solidFill>
                <a:latin typeface="Arial"/>
                <a:ea typeface="Arial"/>
              </a:rPr>
              <a:t>Code Review:</a:t>
            </a:r>
            <a:endParaRPr/>
          </a:p>
          <a:p>
            <a:pPr>
              <a:lnSpc>
                <a:spcPct val="115000"/>
              </a:lnSpc>
              <a:buFont typeface="Georgia"/>
              <a:buChar char="■"/>
            </a:pPr>
            <a:r>
              <a:rPr lang="en-IN" sz="1200">
                <a:solidFill>
                  <a:srgbClr val="000000"/>
                </a:solidFill>
                <a:latin typeface="Arial"/>
                <a:ea typeface="Arial"/>
              </a:rPr>
              <a:t>Gerrit allows to </a:t>
            </a:r>
            <a:r>
              <a:rPr b="1" i="1" lang="en-IN" sz="1200">
                <a:solidFill>
                  <a:srgbClr val="000000"/>
                </a:solidFill>
                <a:latin typeface="Arial"/>
                <a:ea typeface="Arial"/>
              </a:rPr>
              <a:t>review commits before </a:t>
            </a:r>
            <a:r>
              <a:rPr lang="en-IN" sz="1200">
                <a:solidFill>
                  <a:srgbClr val="000000"/>
                </a:solidFill>
                <a:latin typeface="Arial"/>
                <a:ea typeface="Arial"/>
              </a:rPr>
              <a:t>they are integrated into a target branch.</a:t>
            </a:r>
            <a:endParaRPr/>
          </a:p>
          <a:p>
            <a:pPr>
              <a:lnSpc>
                <a:spcPct val="115000"/>
              </a:lnSpc>
              <a:buFont typeface="Georgia"/>
              <a:buChar char="■"/>
            </a:pPr>
            <a:r>
              <a:rPr lang="en-IN" sz="1200">
                <a:solidFill>
                  <a:srgbClr val="000000"/>
                </a:solidFill>
                <a:latin typeface="Arial"/>
                <a:ea typeface="Arial"/>
              </a:rPr>
              <a:t>Code review is </a:t>
            </a:r>
            <a:r>
              <a:rPr b="1" i="1" lang="en-IN" sz="1200">
                <a:solidFill>
                  <a:srgbClr val="000000"/>
                </a:solidFill>
                <a:latin typeface="Arial"/>
                <a:ea typeface="Arial"/>
              </a:rPr>
              <a:t>optional</a:t>
            </a:r>
            <a:r>
              <a:rPr lang="en-IN" sz="1200">
                <a:solidFill>
                  <a:srgbClr val="000000"/>
                </a:solidFill>
                <a:latin typeface="Arial"/>
                <a:ea typeface="Arial"/>
              </a:rPr>
              <a:t>, but required by default (bypassing code review can be allowed by granting access rights for direct push)</a:t>
            </a:r>
            <a:endParaRPr/>
          </a:p>
          <a:p>
            <a:pPr>
              <a:lnSpc>
                <a:spcPct val="115000"/>
              </a:lnSpc>
            </a:pPr>
            <a:r>
              <a:rPr lang="en-IN" sz="1200">
                <a:solidFill>
                  <a:srgbClr val="000000"/>
                </a:solidFill>
                <a:latin typeface="Arial"/>
                <a:ea typeface="Arial"/>
              </a:rPr>
              <a:t>Access Rights:</a:t>
            </a:r>
            <a:endParaRPr/>
          </a:p>
          <a:p>
            <a:pPr>
              <a:lnSpc>
                <a:spcPct val="115000"/>
              </a:lnSpc>
              <a:buFont typeface="Georgia"/>
              <a:buChar char="■"/>
            </a:pPr>
            <a:r>
              <a:rPr lang="en-IN" sz="1200">
                <a:solidFill>
                  <a:srgbClr val="000000"/>
                </a:solidFill>
                <a:latin typeface="Arial"/>
                <a:ea typeface="Arial"/>
              </a:rPr>
              <a:t>Gerrit provides </a:t>
            </a:r>
            <a:r>
              <a:rPr b="1" i="1" lang="en-IN" sz="1200">
                <a:solidFill>
                  <a:srgbClr val="000000"/>
                </a:solidFill>
                <a:latin typeface="Arial"/>
                <a:ea typeface="Arial"/>
              </a:rPr>
              <a:t>fine-grained read and write permissions on branch level</a:t>
            </a:r>
            <a:r>
              <a:rPr lang="en-IN" sz="1200">
                <a:solidFill>
                  <a:srgbClr val="000000"/>
                </a:solidFill>
                <a:latin typeface="Arial"/>
                <a:ea typeface="Arial"/>
              </a:rPr>
              <a:t> (with Git only you always have access to everything once you can access a repository) </a:t>
            </a:r>
            <a:endParaRPr/>
          </a:p>
          <a:p>
            <a:pPr>
              <a:lnSpc>
                <a:spcPct val="115000"/>
              </a:lnSpc>
              <a:buFont typeface="Georgia"/>
              <a:buChar char="■"/>
            </a:pPr>
            <a:r>
              <a:rPr lang="en-IN" sz="1200">
                <a:solidFill>
                  <a:srgbClr val="000000"/>
                </a:solidFill>
                <a:latin typeface="Arial"/>
                <a:ea typeface="Arial"/>
              </a:rPr>
              <a:t>This presentation concentrates on the code review aspect, access controls are not covered.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CustomShape 1"/>
          <p:cNvSpPr/>
          <p:nvPr/>
        </p:nvSpPr>
        <p:spPr>
          <a:xfrm>
            <a:off x="0" y="0"/>
            <a:ext cx="9154080" cy="580320"/>
          </a:xfrm>
          <a:prstGeom prst="rect">
            <a:avLst/>
          </a:prstGeom>
          <a:solidFill>
            <a:srgbClr val="6d9eeb"/>
          </a:solidFill>
          <a:ln>
            <a:noFill/>
          </a:ln>
        </p:spPr>
      </p:sp>
      <p:sp>
        <p:nvSpPr>
          <p:cNvPr id="582"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583" name="CustomShape 3"/>
          <p:cNvSpPr/>
          <p:nvPr/>
        </p:nvSpPr>
        <p:spPr>
          <a:xfrm>
            <a:off x="6177600" y="582120"/>
            <a:ext cx="2967120" cy="4560840"/>
          </a:xfrm>
          <a:prstGeom prst="rect">
            <a:avLst/>
          </a:prstGeom>
          <a:solidFill>
            <a:srgbClr val="f3f3f3"/>
          </a:solidFill>
          <a:ln>
            <a:noFill/>
          </a:ln>
        </p:spPr>
      </p:sp>
      <p:sp>
        <p:nvSpPr>
          <p:cNvPr id="584"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Create and checkout a local feature branch which is based on </a:t>
            </a:r>
            <a:r>
              <a:rPr i="1" lang="en-IN" sz="1200">
                <a:solidFill>
                  <a:srgbClr val="000000"/>
                </a:solidFill>
                <a:latin typeface="Courier New"/>
                <a:ea typeface="Courier New"/>
              </a:rPr>
              <a:t>origin/master</a:t>
            </a:r>
            <a:r>
              <a:rPr lang="en-IN" sz="1200">
                <a:solidFill>
                  <a:srgbClr val="000000"/>
                </a:solidFill>
                <a:latin typeface="Arial"/>
                <a:ea typeface="Arial"/>
              </a:rPr>
              <a:t>:</a:t>
            </a:r>
            <a:r>
              <a:rPr lang="en-IN" sz="1200">
                <a:solidFill>
                  <a:srgbClr val="000000"/>
                </a:solidFill>
                <a:latin typeface="Arial"/>
                <a:ea typeface="Arial"/>
              </a:rPr>
              <a:t>
</a:t>
            </a:r>
            <a:r>
              <a:rPr i="1" lang="en-IN" sz="1200">
                <a:solidFill>
                  <a:srgbClr val="000000"/>
                </a:solidFill>
                <a:latin typeface="Courier New"/>
                <a:ea typeface="Courier New"/>
              </a:rPr>
              <a:t>git checkout -b featureX origin/master</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000000"/>
                </a:solidFill>
                <a:latin typeface="Arial"/>
                <a:ea typeface="Arial"/>
              </a:rPr>
              <a:t>Push the commit for code review:</a:t>
            </a:r>
            <a:r>
              <a:rPr lang="en-IN" sz="1200">
                <a:solidFill>
                  <a:srgbClr val="000000"/>
                </a:solidFill>
                <a:latin typeface="Arial"/>
                <a:ea typeface="Arial"/>
              </a:rPr>
              <a:t>
</a:t>
            </a:r>
            <a:r>
              <a:rPr i="1" lang="en-IN" sz="1200">
                <a:solidFill>
                  <a:srgbClr val="000000"/>
                </a:solidFill>
                <a:latin typeface="Courier New"/>
                <a:ea typeface="Courier New"/>
              </a:rPr>
              <a:t>git push origin HEAD:refs/for/master</a:t>
            </a:r>
            <a:endParaRPr/>
          </a:p>
          <a:p>
            <a:pPr>
              <a:lnSpc>
                <a:spcPct val="115000"/>
              </a:lnSpc>
              <a:buFont typeface="Arial"/>
              <a:buAutoNum type="arabicPeriod"/>
            </a:pPr>
            <a:r>
              <a:rPr lang="en-IN" sz="1200">
                <a:solidFill>
                  <a:srgbClr val="3d85c6"/>
                </a:solidFill>
                <a:latin typeface="Arial"/>
                <a:ea typeface="Arial"/>
              </a:rPr>
              <a:t>If rework is needed:</a:t>
            </a:r>
            <a:endParaRPr/>
          </a:p>
          <a:p>
            <a:pPr lvl="1">
              <a:lnSpc>
                <a:spcPct val="115000"/>
              </a:lnSpc>
              <a:buFont typeface="Arial"/>
              <a:buAutoNum type="alphaLcPeriod"/>
            </a:pPr>
            <a:r>
              <a:rPr lang="en-IN" sz="1200">
                <a:solidFill>
                  <a:srgbClr val="3d85c6"/>
                </a:solidFill>
                <a:latin typeface="Arial"/>
                <a:ea typeface="Arial"/>
              </a:rPr>
              <a:t>Checkout the </a:t>
            </a:r>
            <a:r>
              <a:rPr i="1" lang="en-IN" sz="1200">
                <a:solidFill>
                  <a:srgbClr val="3d85c6"/>
                </a:solidFill>
                <a:latin typeface="Courier New"/>
                <a:ea typeface="Courier New"/>
              </a:rPr>
              <a:t>featureX</a:t>
            </a:r>
            <a:r>
              <a:rPr lang="en-IN" sz="1200">
                <a:solidFill>
                  <a:srgbClr val="3d85c6"/>
                </a:solidFill>
                <a:latin typeface="Arial"/>
                <a:ea typeface="Arial"/>
              </a:rPr>
              <a:t> branch and amend the commit.</a:t>
            </a:r>
            <a:endParaRPr/>
          </a:p>
        </p:txBody>
      </p:sp>
      <p:sp>
        <p:nvSpPr>
          <p:cNvPr id="585"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86"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87" name="CustomShape 7"/>
          <p:cNvSpPr/>
          <p:nvPr/>
        </p:nvSpPr>
        <p:spPr>
          <a:xfrm rot="10800000">
            <a:off x="4046760" y="3763800"/>
            <a:ext cx="360" cy="122760"/>
          </a:xfrm>
          <a:prstGeom prst="straightConnector1">
            <a:avLst/>
          </a:prstGeom>
          <a:noFill/>
          <a:ln w="28440">
            <a:solidFill>
              <a:srgbClr val="595959"/>
            </a:solidFill>
            <a:round/>
          </a:ln>
        </p:spPr>
      </p:sp>
      <p:sp>
        <p:nvSpPr>
          <p:cNvPr id="588" name="CustomShape 8"/>
          <p:cNvSpPr/>
          <p:nvPr/>
        </p:nvSpPr>
        <p:spPr>
          <a:xfrm>
            <a:off x="2835720" y="578880"/>
            <a:ext cx="31320" cy="4567320"/>
          </a:xfrm>
          <a:prstGeom prst="straightConnector1">
            <a:avLst/>
          </a:prstGeom>
          <a:noFill/>
          <a:ln w="9360">
            <a:solidFill>
              <a:srgbClr val="595959"/>
            </a:solidFill>
            <a:round/>
          </a:ln>
        </p:spPr>
      </p:sp>
      <p:sp>
        <p:nvSpPr>
          <p:cNvPr id="589"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590"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591" name="CustomShape 11"/>
          <p:cNvSpPr/>
          <p:nvPr/>
        </p:nvSpPr>
        <p:spPr>
          <a:xfrm rot="10800000">
            <a:off x="1208880" y="3763800"/>
            <a:ext cx="360" cy="122760"/>
          </a:xfrm>
          <a:prstGeom prst="straightConnector1">
            <a:avLst/>
          </a:prstGeom>
          <a:noFill/>
          <a:ln w="28440">
            <a:solidFill>
              <a:srgbClr val="595959"/>
            </a:solidFill>
            <a:round/>
          </a:ln>
        </p:spPr>
      </p:sp>
      <p:sp>
        <p:nvSpPr>
          <p:cNvPr id="592"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593"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594"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595"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596"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597" name="CustomShape 17"/>
          <p:cNvSpPr/>
          <p:nvPr/>
        </p:nvSpPr>
        <p:spPr>
          <a:xfrm>
            <a:off x="3573360" y="3621960"/>
            <a:ext cx="319320" cy="360"/>
          </a:xfrm>
          <a:prstGeom prst="straightConnector1">
            <a:avLst/>
          </a:prstGeom>
          <a:noFill/>
          <a:ln w="28440">
            <a:solidFill>
              <a:srgbClr val="595959"/>
            </a:solidFill>
            <a:round/>
            <a:tailEnd len="med" type="triangle" w="med"/>
          </a:ln>
        </p:spPr>
      </p:sp>
      <p:sp>
        <p:nvSpPr>
          <p:cNvPr id="598" name="CustomShape 18"/>
          <p:cNvSpPr/>
          <p:nvPr/>
        </p:nvSpPr>
        <p:spPr>
          <a:xfrm>
            <a:off x="155880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599" name="CustomShape 19"/>
          <p:cNvSpPr/>
          <p:nvPr/>
        </p:nvSpPr>
        <p:spPr>
          <a:xfrm flipH="1">
            <a:off x="1209240" y="3278520"/>
            <a:ext cx="483120" cy="200520"/>
          </a:xfrm>
          <a:prstGeom prst="straightConnector1">
            <a:avLst/>
          </a:prstGeom>
          <a:noFill/>
          <a:ln w="28440">
            <a:solidFill>
              <a:srgbClr val="a61c00"/>
            </a:solidFill>
            <a:round/>
          </a:ln>
        </p:spPr>
      </p:sp>
      <p:sp>
        <p:nvSpPr>
          <p:cNvPr id="600" name="CustomShape 20"/>
          <p:cNvSpPr/>
          <p:nvPr/>
        </p:nvSpPr>
        <p:spPr>
          <a:xfrm>
            <a:off x="2116440" y="301932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601" name="CustomShape 21"/>
          <p:cNvSpPr/>
          <p:nvPr/>
        </p:nvSpPr>
        <p:spPr>
          <a:xfrm rot="10800000">
            <a:off x="1805760" y="3148560"/>
            <a:ext cx="310680" cy="360"/>
          </a:xfrm>
          <a:prstGeom prst="straightConnector1">
            <a:avLst/>
          </a:prstGeom>
          <a:noFill/>
          <a:ln w="28440">
            <a:solidFill>
              <a:srgbClr val="a61c00"/>
            </a:solidFill>
            <a:round/>
            <a:tailEnd len="med" type="triangle" w="med"/>
          </a:ln>
        </p:spPr>
      </p:sp>
      <p:sp>
        <p:nvSpPr>
          <p:cNvPr id="602" name="CustomShape 22"/>
          <p:cNvSpPr/>
          <p:nvPr/>
        </p:nvSpPr>
        <p:spPr>
          <a:xfrm>
            <a:off x="2180520" y="253440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603" name="CustomShape 23"/>
          <p:cNvSpPr/>
          <p:nvPr/>
        </p:nvSpPr>
        <p:spPr>
          <a:xfrm>
            <a:off x="2419920" y="2793600"/>
            <a:ext cx="360" cy="225360"/>
          </a:xfrm>
          <a:prstGeom prst="straightConnector1">
            <a:avLst/>
          </a:prstGeom>
          <a:noFill/>
          <a:ln w="28440">
            <a:solidFill>
              <a:srgbClr val="595959"/>
            </a:solidFill>
            <a:round/>
            <a:tailEnd len="med" type="triangle" w="med"/>
          </a:ln>
        </p:spPr>
      </p:sp>
      <p:sp>
        <p:nvSpPr>
          <p:cNvPr id="604" name="CustomShape 24"/>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05" name="CustomShape 25"/>
          <p:cNvSpPr/>
          <p:nvPr/>
        </p:nvSpPr>
        <p:spPr>
          <a:xfrm>
            <a:off x="4047120" y="3278520"/>
            <a:ext cx="360" cy="200520"/>
          </a:xfrm>
          <a:prstGeom prst="straightConnector1">
            <a:avLst/>
          </a:prstGeom>
          <a:noFill/>
          <a:ln w="28440">
            <a:solidFill>
              <a:srgbClr val="595959"/>
            </a:solidFill>
            <a:round/>
          </a:ln>
        </p:spPr>
      </p:sp>
      <p:sp>
        <p:nvSpPr>
          <p:cNvPr id="606" name="CustomShape 26"/>
          <p:cNvSpPr/>
          <p:nvPr/>
        </p:nvSpPr>
        <p:spPr>
          <a:xfrm>
            <a:off x="4493880" y="300708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607" name="CustomShape 27"/>
          <p:cNvSpPr/>
          <p:nvPr/>
        </p:nvSpPr>
        <p:spPr>
          <a:xfrm rot="10800000">
            <a:off x="4181760" y="3136320"/>
            <a:ext cx="312120" cy="360"/>
          </a:xfrm>
          <a:prstGeom prst="straightConnector1">
            <a:avLst/>
          </a:prstGeom>
          <a:noFill/>
          <a:ln w="28440">
            <a:solidFill>
              <a:srgbClr val="6aa84f"/>
            </a:solidFill>
            <a:round/>
            <a:tailEnd len="med" type="triangle" w="med"/>
          </a:ln>
        </p:spPr>
      </p:sp>
      <p:sp>
        <p:nvSpPr>
          <p:cNvPr id="608" name="CustomShape 28"/>
          <p:cNvSpPr/>
          <p:nvPr/>
        </p:nvSpPr>
        <p:spPr>
          <a:xfrm>
            <a:off x="107496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09" name="CustomShape 29"/>
          <p:cNvSpPr/>
          <p:nvPr/>
        </p:nvSpPr>
        <p:spPr>
          <a:xfrm>
            <a:off x="1209240" y="3278520"/>
            <a:ext cx="360" cy="200520"/>
          </a:xfrm>
          <a:prstGeom prst="straightConnector1">
            <a:avLst/>
          </a:prstGeom>
          <a:noFill/>
          <a:ln w="28440">
            <a:solidFill>
              <a:srgbClr val="595959"/>
            </a:solidFill>
            <a:round/>
          </a:ln>
        </p:spPr>
      </p:sp>
      <p:sp>
        <p:nvSpPr>
          <p:cNvPr id="610" name="CustomShape 30"/>
          <p:cNvSpPr/>
          <p:nvPr/>
        </p:nvSpPr>
        <p:spPr>
          <a:xfrm>
            <a:off x="189360" y="3007080"/>
            <a:ext cx="606240" cy="258840"/>
          </a:xfrm>
          <a:prstGeom prst="rect">
            <a:avLst/>
          </a:prstGeom>
          <a:noFill/>
          <a:ln w="28440">
            <a:solidFill>
              <a:srgbClr val="cccccc"/>
            </a:solidFill>
            <a:custDash>
              <a:ds d="316000" sp="237000"/>
            </a:custDash>
            <a:round/>
          </a:ln>
        </p:spPr>
        <p:txBody>
          <a:bodyPr tIns="91440" bIns="91440"/>
          <a:p>
            <a:pPr algn="ctr">
              <a:lnSpc>
                <a:spcPct val="100000"/>
              </a:lnSpc>
            </a:pPr>
            <a:r>
              <a:rPr lang="en-IN" sz="800">
                <a:solidFill>
                  <a:srgbClr val="cccccc"/>
                </a:solidFill>
                <a:latin typeface="Arial"/>
                <a:ea typeface="Arial"/>
              </a:rPr>
              <a:t>featureX</a:t>
            </a:r>
            <a:endParaRPr/>
          </a:p>
        </p:txBody>
      </p:sp>
      <p:sp>
        <p:nvSpPr>
          <p:cNvPr id="611" name="CustomShape 31"/>
          <p:cNvSpPr/>
          <p:nvPr/>
        </p:nvSpPr>
        <p:spPr>
          <a:xfrm>
            <a:off x="795960" y="3136680"/>
            <a:ext cx="278640" cy="360"/>
          </a:xfrm>
          <a:prstGeom prst="straightConnector1">
            <a:avLst/>
          </a:prstGeom>
          <a:noFill/>
          <a:ln w="28440">
            <a:solidFill>
              <a:srgbClr val="cccccc"/>
            </a:solidFill>
            <a:custDash>
              <a:ds d="316000" sp="237000"/>
            </a:custDash>
            <a:round/>
            <a:tailEnd len="med" type="triangle" w="med"/>
          </a:ln>
        </p:spPr>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CustomShape 1"/>
          <p:cNvSpPr/>
          <p:nvPr/>
        </p:nvSpPr>
        <p:spPr>
          <a:xfrm>
            <a:off x="0" y="0"/>
            <a:ext cx="9154080" cy="580320"/>
          </a:xfrm>
          <a:prstGeom prst="rect">
            <a:avLst/>
          </a:prstGeom>
          <a:solidFill>
            <a:srgbClr val="6d9eeb"/>
          </a:solidFill>
          <a:ln>
            <a:noFill/>
          </a:ln>
        </p:spPr>
      </p:sp>
      <p:sp>
        <p:nvSpPr>
          <p:cNvPr id="613"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614" name="CustomShape 3"/>
          <p:cNvSpPr/>
          <p:nvPr/>
        </p:nvSpPr>
        <p:spPr>
          <a:xfrm>
            <a:off x="6177600" y="582120"/>
            <a:ext cx="2967120" cy="4560840"/>
          </a:xfrm>
          <a:prstGeom prst="rect">
            <a:avLst/>
          </a:prstGeom>
          <a:solidFill>
            <a:srgbClr val="f3f3f3"/>
          </a:solidFill>
          <a:ln>
            <a:noFill/>
          </a:ln>
        </p:spPr>
      </p:sp>
      <p:sp>
        <p:nvSpPr>
          <p:cNvPr id="615"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Create and checkout a local feature branch which is based on </a:t>
            </a:r>
            <a:r>
              <a:rPr i="1" lang="en-IN" sz="1200">
                <a:solidFill>
                  <a:srgbClr val="000000"/>
                </a:solidFill>
                <a:latin typeface="Courier New"/>
                <a:ea typeface="Courier New"/>
              </a:rPr>
              <a:t>origin/master</a:t>
            </a:r>
            <a:r>
              <a:rPr lang="en-IN" sz="1200">
                <a:solidFill>
                  <a:srgbClr val="000000"/>
                </a:solidFill>
                <a:latin typeface="Arial"/>
                <a:ea typeface="Arial"/>
              </a:rPr>
              <a:t>:</a:t>
            </a:r>
            <a:r>
              <a:rPr lang="en-IN" sz="1200">
                <a:solidFill>
                  <a:srgbClr val="000000"/>
                </a:solidFill>
                <a:latin typeface="Arial"/>
                <a:ea typeface="Arial"/>
              </a:rPr>
              <a:t>
</a:t>
            </a:r>
            <a:r>
              <a:rPr i="1" lang="en-IN" sz="1200">
                <a:solidFill>
                  <a:srgbClr val="000000"/>
                </a:solidFill>
                <a:latin typeface="Courier New"/>
                <a:ea typeface="Courier New"/>
              </a:rPr>
              <a:t>git checkout -b featureX origin/master</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000000"/>
                </a:solidFill>
                <a:latin typeface="Arial"/>
                <a:ea typeface="Arial"/>
              </a:rPr>
              <a:t>Push the commit for code review:</a:t>
            </a:r>
            <a:r>
              <a:rPr lang="en-IN" sz="1200">
                <a:solidFill>
                  <a:srgbClr val="000000"/>
                </a:solidFill>
                <a:latin typeface="Arial"/>
                <a:ea typeface="Arial"/>
              </a:rPr>
              <a:t>
</a:t>
            </a:r>
            <a:r>
              <a:rPr i="1" lang="en-IN" sz="1200">
                <a:solidFill>
                  <a:srgbClr val="000000"/>
                </a:solidFill>
                <a:latin typeface="Courier New"/>
                <a:ea typeface="Courier New"/>
              </a:rPr>
              <a:t>git push origin HEAD:refs/for/master</a:t>
            </a:r>
            <a:endParaRPr/>
          </a:p>
          <a:p>
            <a:pPr>
              <a:lnSpc>
                <a:spcPct val="115000"/>
              </a:lnSpc>
              <a:buFont typeface="Arial"/>
              <a:buAutoNum type="arabicPeriod"/>
            </a:pPr>
            <a:r>
              <a:rPr lang="en-IN" sz="1200">
                <a:solidFill>
                  <a:srgbClr val="3d85c6"/>
                </a:solidFill>
                <a:latin typeface="Arial"/>
                <a:ea typeface="Arial"/>
              </a:rPr>
              <a:t>If rework is needed:</a:t>
            </a:r>
            <a:endParaRPr/>
          </a:p>
          <a:p>
            <a:pPr lvl="1">
              <a:lnSpc>
                <a:spcPct val="115000"/>
              </a:lnSpc>
              <a:buFont typeface="Arial"/>
              <a:buAutoNum type="alphaLcPeriod"/>
            </a:pPr>
            <a:r>
              <a:rPr lang="en-IN" sz="1200">
                <a:solidFill>
                  <a:srgbClr val="434343"/>
                </a:solidFill>
                <a:latin typeface="Arial"/>
                <a:ea typeface="Arial"/>
              </a:rPr>
              <a:t>Checkout the </a:t>
            </a:r>
            <a:r>
              <a:rPr i="1" lang="en-IN" sz="1200">
                <a:solidFill>
                  <a:srgbClr val="434343"/>
                </a:solidFill>
                <a:latin typeface="Courier New"/>
                <a:ea typeface="Courier New"/>
              </a:rPr>
              <a:t>featureX</a:t>
            </a:r>
            <a:r>
              <a:rPr lang="en-IN" sz="1200">
                <a:solidFill>
                  <a:srgbClr val="434343"/>
                </a:solidFill>
                <a:latin typeface="Arial"/>
                <a:ea typeface="Arial"/>
              </a:rPr>
              <a:t> branch and amend the commit.</a:t>
            </a:r>
            <a:endParaRPr/>
          </a:p>
          <a:p>
            <a:pPr lvl="1">
              <a:lnSpc>
                <a:spcPct val="115000"/>
              </a:lnSpc>
              <a:buFont typeface="Arial"/>
              <a:buAutoNum type="alphaLcPeriod"/>
            </a:pPr>
            <a:r>
              <a:rPr lang="en-IN" sz="1200">
                <a:solidFill>
                  <a:srgbClr val="3d85c6"/>
                </a:solidFill>
                <a:latin typeface="Arial"/>
                <a:ea typeface="Arial"/>
              </a:rPr>
              <a:t>Push the new commit for review to create a second patch set</a:t>
            </a:r>
            <a:endParaRPr/>
          </a:p>
        </p:txBody>
      </p:sp>
      <p:sp>
        <p:nvSpPr>
          <p:cNvPr id="616"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17"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18" name="CustomShape 7"/>
          <p:cNvSpPr/>
          <p:nvPr/>
        </p:nvSpPr>
        <p:spPr>
          <a:xfrm rot="10800000">
            <a:off x="4046760" y="3763800"/>
            <a:ext cx="360" cy="122760"/>
          </a:xfrm>
          <a:prstGeom prst="straightConnector1">
            <a:avLst/>
          </a:prstGeom>
          <a:noFill/>
          <a:ln w="28440">
            <a:solidFill>
              <a:srgbClr val="595959"/>
            </a:solidFill>
            <a:round/>
          </a:ln>
        </p:spPr>
      </p:sp>
      <p:sp>
        <p:nvSpPr>
          <p:cNvPr id="619" name="CustomShape 8"/>
          <p:cNvSpPr/>
          <p:nvPr/>
        </p:nvSpPr>
        <p:spPr>
          <a:xfrm>
            <a:off x="2835720" y="578880"/>
            <a:ext cx="31320" cy="4567320"/>
          </a:xfrm>
          <a:prstGeom prst="straightConnector1">
            <a:avLst/>
          </a:prstGeom>
          <a:noFill/>
          <a:ln w="9360">
            <a:solidFill>
              <a:srgbClr val="595959"/>
            </a:solidFill>
            <a:round/>
          </a:ln>
        </p:spPr>
      </p:sp>
      <p:sp>
        <p:nvSpPr>
          <p:cNvPr id="620"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21"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22" name="CustomShape 11"/>
          <p:cNvSpPr/>
          <p:nvPr/>
        </p:nvSpPr>
        <p:spPr>
          <a:xfrm rot="10800000">
            <a:off x="1208880" y="3763800"/>
            <a:ext cx="360" cy="122760"/>
          </a:xfrm>
          <a:prstGeom prst="straightConnector1">
            <a:avLst/>
          </a:prstGeom>
          <a:noFill/>
          <a:ln w="28440">
            <a:solidFill>
              <a:srgbClr val="595959"/>
            </a:solidFill>
            <a:round/>
          </a:ln>
        </p:spPr>
      </p:sp>
      <p:sp>
        <p:nvSpPr>
          <p:cNvPr id="623"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624"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625" name="CustomShape 14"/>
          <p:cNvSpPr/>
          <p:nvPr/>
        </p:nvSpPr>
        <p:spPr>
          <a:xfrm>
            <a:off x="61560" y="34920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626" name="CustomShape 15"/>
          <p:cNvSpPr/>
          <p:nvPr/>
        </p:nvSpPr>
        <p:spPr>
          <a:xfrm>
            <a:off x="843120" y="3621600"/>
            <a:ext cx="231840" cy="360"/>
          </a:xfrm>
          <a:prstGeom prst="straightConnector1">
            <a:avLst/>
          </a:prstGeom>
          <a:noFill/>
          <a:ln w="28440">
            <a:solidFill>
              <a:srgbClr val="3d85c6"/>
            </a:solidFill>
            <a:round/>
            <a:tailEnd len="med" type="triangle" w="med"/>
          </a:ln>
        </p:spPr>
      </p:sp>
      <p:sp>
        <p:nvSpPr>
          <p:cNvPr id="627" name="CustomShape 16"/>
          <p:cNvSpPr/>
          <p:nvPr/>
        </p:nvSpPr>
        <p:spPr>
          <a:xfrm>
            <a:off x="3022560" y="349236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628" name="CustomShape 17"/>
          <p:cNvSpPr/>
          <p:nvPr/>
        </p:nvSpPr>
        <p:spPr>
          <a:xfrm>
            <a:off x="3573360" y="3621960"/>
            <a:ext cx="319320" cy="360"/>
          </a:xfrm>
          <a:prstGeom prst="straightConnector1">
            <a:avLst/>
          </a:prstGeom>
          <a:noFill/>
          <a:ln w="28440">
            <a:solidFill>
              <a:srgbClr val="595959"/>
            </a:solidFill>
            <a:round/>
            <a:tailEnd len="med" type="triangle" w="med"/>
          </a:ln>
        </p:spPr>
      </p:sp>
      <p:sp>
        <p:nvSpPr>
          <p:cNvPr id="629" name="CustomShape 18"/>
          <p:cNvSpPr/>
          <p:nvPr/>
        </p:nvSpPr>
        <p:spPr>
          <a:xfrm>
            <a:off x="15588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630" name="CustomShape 19"/>
          <p:cNvSpPr/>
          <p:nvPr/>
        </p:nvSpPr>
        <p:spPr>
          <a:xfrm flipH="1">
            <a:off x="1209240" y="3278520"/>
            <a:ext cx="483120" cy="200520"/>
          </a:xfrm>
          <a:prstGeom prst="straightConnector1">
            <a:avLst/>
          </a:prstGeom>
          <a:noFill/>
          <a:ln w="28440">
            <a:solidFill>
              <a:srgbClr val="595959"/>
            </a:solidFill>
            <a:round/>
          </a:ln>
        </p:spPr>
      </p:sp>
      <p:sp>
        <p:nvSpPr>
          <p:cNvPr id="631" name="CustomShape 20"/>
          <p:cNvSpPr/>
          <p:nvPr/>
        </p:nvSpPr>
        <p:spPr>
          <a:xfrm>
            <a:off x="2116440" y="301932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632" name="CustomShape 21"/>
          <p:cNvSpPr/>
          <p:nvPr/>
        </p:nvSpPr>
        <p:spPr>
          <a:xfrm rot="10800000">
            <a:off x="1805760" y="3148560"/>
            <a:ext cx="310680" cy="360"/>
          </a:xfrm>
          <a:prstGeom prst="straightConnector1">
            <a:avLst/>
          </a:prstGeom>
          <a:noFill/>
          <a:ln w="28440">
            <a:solidFill>
              <a:srgbClr val="595959"/>
            </a:solidFill>
            <a:round/>
            <a:tailEnd len="med" type="triangle" w="med"/>
          </a:ln>
        </p:spPr>
      </p:sp>
      <p:sp>
        <p:nvSpPr>
          <p:cNvPr id="633" name="CustomShape 22"/>
          <p:cNvSpPr/>
          <p:nvPr/>
        </p:nvSpPr>
        <p:spPr>
          <a:xfrm>
            <a:off x="2180520" y="253440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634" name="CustomShape 23"/>
          <p:cNvSpPr/>
          <p:nvPr/>
        </p:nvSpPr>
        <p:spPr>
          <a:xfrm>
            <a:off x="2419920" y="2793600"/>
            <a:ext cx="360" cy="225360"/>
          </a:xfrm>
          <a:prstGeom prst="straightConnector1">
            <a:avLst/>
          </a:prstGeom>
          <a:noFill/>
          <a:ln w="28440">
            <a:solidFill>
              <a:srgbClr val="595959"/>
            </a:solidFill>
            <a:round/>
            <a:tailEnd len="med" type="triangle" w="med"/>
          </a:ln>
        </p:spPr>
      </p:sp>
      <p:sp>
        <p:nvSpPr>
          <p:cNvPr id="635" name="CustomShape 24"/>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36" name="CustomShape 25"/>
          <p:cNvSpPr/>
          <p:nvPr/>
        </p:nvSpPr>
        <p:spPr>
          <a:xfrm>
            <a:off x="4047120" y="3278520"/>
            <a:ext cx="360" cy="200520"/>
          </a:xfrm>
          <a:prstGeom prst="straightConnector1">
            <a:avLst/>
          </a:prstGeom>
          <a:noFill/>
          <a:ln w="28440">
            <a:solidFill>
              <a:srgbClr val="595959"/>
            </a:solidFill>
            <a:round/>
          </a:ln>
        </p:spPr>
      </p:sp>
      <p:sp>
        <p:nvSpPr>
          <p:cNvPr id="637" name="CustomShape 26"/>
          <p:cNvSpPr/>
          <p:nvPr/>
        </p:nvSpPr>
        <p:spPr>
          <a:xfrm>
            <a:off x="4833360" y="336276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638" name="CustomShape 27"/>
          <p:cNvSpPr/>
          <p:nvPr/>
        </p:nvSpPr>
        <p:spPr>
          <a:xfrm rot="10800000">
            <a:off x="4523040" y="3278880"/>
            <a:ext cx="310320" cy="213480"/>
          </a:xfrm>
          <a:prstGeom prst="straightConnector1">
            <a:avLst/>
          </a:prstGeom>
          <a:noFill/>
          <a:ln w="28440">
            <a:solidFill>
              <a:srgbClr val="6aa84f"/>
            </a:solidFill>
            <a:round/>
            <a:tailEnd len="med" type="triangle" w="med"/>
          </a:ln>
        </p:spPr>
      </p:sp>
      <p:sp>
        <p:nvSpPr>
          <p:cNvPr id="639" name="CustomShape 28"/>
          <p:cNvSpPr/>
          <p:nvPr/>
        </p:nvSpPr>
        <p:spPr>
          <a:xfrm>
            <a:off x="107496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40" name="CustomShape 29"/>
          <p:cNvSpPr/>
          <p:nvPr/>
        </p:nvSpPr>
        <p:spPr>
          <a:xfrm>
            <a:off x="1209240" y="3278520"/>
            <a:ext cx="360" cy="200520"/>
          </a:xfrm>
          <a:prstGeom prst="straightConnector1">
            <a:avLst/>
          </a:prstGeom>
          <a:noFill/>
          <a:ln w="28440">
            <a:solidFill>
              <a:srgbClr val="595959"/>
            </a:solidFill>
            <a:round/>
          </a:ln>
        </p:spPr>
      </p:sp>
      <p:sp>
        <p:nvSpPr>
          <p:cNvPr id="641" name="CustomShape 30"/>
          <p:cNvSpPr/>
          <p:nvPr/>
        </p:nvSpPr>
        <p:spPr>
          <a:xfrm>
            <a:off x="438840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642" name="CustomShape 31"/>
          <p:cNvSpPr/>
          <p:nvPr/>
        </p:nvSpPr>
        <p:spPr>
          <a:xfrm flipH="1">
            <a:off x="4141080" y="3236760"/>
            <a:ext cx="285480" cy="284040"/>
          </a:xfrm>
          <a:prstGeom prst="straightConnector1">
            <a:avLst/>
          </a:prstGeom>
          <a:noFill/>
          <a:ln w="28440">
            <a:solidFill>
              <a:srgbClr val="a61c00"/>
            </a:solidFill>
            <a:round/>
          </a:ln>
        </p:spPr>
      </p:sp>
      <p:sp>
        <p:nvSpPr>
          <p:cNvPr id="643" name="CustomShape 32"/>
          <p:cNvSpPr/>
          <p:nvPr/>
        </p:nvSpPr>
        <p:spPr>
          <a:xfrm>
            <a:off x="4833360" y="37512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644" name="CustomShape 33"/>
          <p:cNvSpPr/>
          <p:nvPr/>
        </p:nvSpPr>
        <p:spPr>
          <a:xfrm rot="10800000">
            <a:off x="4142160" y="3237480"/>
            <a:ext cx="691200" cy="643320"/>
          </a:xfrm>
          <a:prstGeom prst="straightConnector1">
            <a:avLst/>
          </a:prstGeom>
          <a:noFill/>
          <a:ln w="28440">
            <a:solidFill>
              <a:srgbClr val="6aa84f"/>
            </a:solidFill>
            <a:round/>
            <a:tailEnd len="med" type="triangle" w="med"/>
          </a:ln>
        </p:spPr>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5" name="CustomShape 1"/>
          <p:cNvSpPr/>
          <p:nvPr/>
        </p:nvSpPr>
        <p:spPr>
          <a:xfrm>
            <a:off x="0" y="0"/>
            <a:ext cx="9154080" cy="580320"/>
          </a:xfrm>
          <a:prstGeom prst="rect">
            <a:avLst/>
          </a:prstGeom>
          <a:solidFill>
            <a:srgbClr val="6d9eeb"/>
          </a:solidFill>
          <a:ln>
            <a:noFill/>
          </a:ln>
        </p:spPr>
      </p:sp>
      <p:sp>
        <p:nvSpPr>
          <p:cNvPr id="646"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647" name="CustomShape 3"/>
          <p:cNvSpPr/>
          <p:nvPr/>
        </p:nvSpPr>
        <p:spPr>
          <a:xfrm>
            <a:off x="6177600" y="582120"/>
            <a:ext cx="2967120" cy="4560840"/>
          </a:xfrm>
          <a:prstGeom prst="rect">
            <a:avLst/>
          </a:prstGeom>
          <a:solidFill>
            <a:srgbClr val="f3f3f3"/>
          </a:solidFill>
          <a:ln>
            <a:noFill/>
          </a:ln>
        </p:spPr>
      </p:sp>
      <p:sp>
        <p:nvSpPr>
          <p:cNvPr id="648"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000000"/>
                </a:solidFill>
                <a:latin typeface="Arial"/>
                <a:ea typeface="Arial"/>
              </a:rPr>
              <a:t>Push the commit for code review:</a:t>
            </a:r>
            <a:r>
              <a:rPr lang="en-IN" sz="1200">
                <a:solidFill>
                  <a:srgbClr val="000000"/>
                </a:solidFill>
                <a:latin typeface="Arial"/>
                <a:ea typeface="Arial"/>
              </a:rPr>
              <a:t>
</a:t>
            </a:r>
            <a:r>
              <a:rPr i="1" lang="en-IN" sz="1200">
                <a:solidFill>
                  <a:srgbClr val="000000"/>
                </a:solidFill>
                <a:latin typeface="Courier New"/>
                <a:ea typeface="Courier New"/>
              </a:rPr>
              <a:t>git push origin HEAD:refs/for/master</a:t>
            </a:r>
            <a:endParaRPr/>
          </a:p>
          <a:p>
            <a:pPr>
              <a:lnSpc>
                <a:spcPct val="115000"/>
              </a:lnSpc>
              <a:buFont typeface="Arial"/>
              <a:buAutoNum type="arabicPeriod"/>
            </a:pPr>
            <a:r>
              <a:rPr lang="en-IN" sz="1200">
                <a:solidFill>
                  <a:srgbClr val="000000"/>
                </a:solidFill>
                <a:latin typeface="Arial"/>
                <a:ea typeface="Arial"/>
              </a:rPr>
              <a:t>If rework is needed:</a:t>
            </a:r>
            <a:endParaRPr/>
          </a:p>
          <a:p>
            <a:pPr lvl="1">
              <a:lnSpc>
                <a:spcPct val="115000"/>
              </a:lnSpc>
              <a:buFont typeface="Arial"/>
              <a:buAutoNum type="alphaLcPeriod"/>
            </a:pPr>
            <a:r>
              <a:rPr lang="en-IN" sz="1200">
                <a:solidFill>
                  <a:srgbClr val="000000"/>
                </a:solidFill>
                <a:latin typeface="Arial"/>
                <a:ea typeface="Arial"/>
              </a:rPr>
              <a:t>Checkout the </a:t>
            </a:r>
            <a:r>
              <a:rPr i="1" lang="en-IN" sz="1200">
                <a:solidFill>
                  <a:srgbClr val="000000"/>
                </a:solidFill>
                <a:latin typeface="Courier New"/>
                <a:ea typeface="Courier New"/>
              </a:rPr>
              <a:t>featureX</a:t>
            </a:r>
            <a:r>
              <a:rPr lang="en-IN" sz="1200">
                <a:solidFill>
                  <a:srgbClr val="000000"/>
                </a:solidFill>
                <a:latin typeface="Arial"/>
                <a:ea typeface="Arial"/>
              </a:rPr>
              <a:t> branch and amend the commit.</a:t>
            </a:r>
            <a:endParaRPr/>
          </a:p>
          <a:p>
            <a:pPr lvl="1">
              <a:lnSpc>
                <a:spcPct val="115000"/>
              </a:lnSpc>
              <a:buFont typeface="Arial"/>
              <a:buAutoNum type="alphaLcPeriod"/>
            </a:pPr>
            <a:r>
              <a:rPr lang="en-IN" sz="1200">
                <a:solidFill>
                  <a:srgbClr val="000000"/>
                </a:solidFill>
                <a:latin typeface="Arial"/>
                <a:ea typeface="Arial"/>
              </a:rPr>
              <a:t>Push the new commit for review to create a second patch set</a:t>
            </a:r>
            <a:endParaRPr/>
          </a:p>
          <a:p>
            <a:pPr>
              <a:lnSpc>
                <a:spcPct val="115000"/>
              </a:lnSpc>
              <a:buFont typeface="Arial"/>
              <a:buAutoNum type="arabicPeriod"/>
            </a:pPr>
            <a:r>
              <a:rPr lang="en-IN" sz="1200">
                <a:solidFill>
                  <a:srgbClr val="3d85c6"/>
                </a:solidFill>
                <a:latin typeface="Arial"/>
                <a:ea typeface="Arial"/>
              </a:rPr>
              <a:t>If rebase is needed</a:t>
            </a:r>
            <a:endParaRPr/>
          </a:p>
        </p:txBody>
      </p:sp>
      <p:sp>
        <p:nvSpPr>
          <p:cNvPr id="649"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50"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51" name="CustomShape 7"/>
          <p:cNvSpPr/>
          <p:nvPr/>
        </p:nvSpPr>
        <p:spPr>
          <a:xfrm rot="10800000">
            <a:off x="4046760" y="3763800"/>
            <a:ext cx="360" cy="122760"/>
          </a:xfrm>
          <a:prstGeom prst="straightConnector1">
            <a:avLst/>
          </a:prstGeom>
          <a:noFill/>
          <a:ln w="28440">
            <a:solidFill>
              <a:srgbClr val="595959"/>
            </a:solidFill>
            <a:round/>
          </a:ln>
        </p:spPr>
      </p:sp>
      <p:sp>
        <p:nvSpPr>
          <p:cNvPr id="652" name="CustomShape 8"/>
          <p:cNvSpPr/>
          <p:nvPr/>
        </p:nvSpPr>
        <p:spPr>
          <a:xfrm>
            <a:off x="2835720" y="578880"/>
            <a:ext cx="31320" cy="4567320"/>
          </a:xfrm>
          <a:prstGeom prst="straightConnector1">
            <a:avLst/>
          </a:prstGeom>
          <a:noFill/>
          <a:ln w="9360">
            <a:solidFill>
              <a:srgbClr val="595959"/>
            </a:solidFill>
            <a:round/>
          </a:ln>
        </p:spPr>
      </p:sp>
      <p:sp>
        <p:nvSpPr>
          <p:cNvPr id="653" name="CustomShape 9"/>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654" name="CustomShape 10"/>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655" name="CustomShape 11"/>
          <p:cNvSpPr/>
          <p:nvPr/>
        </p:nvSpPr>
        <p:spPr>
          <a:xfrm>
            <a:off x="3022560" y="3492360"/>
            <a:ext cx="550440" cy="258840"/>
          </a:xfrm>
          <a:prstGeom prst="rect">
            <a:avLst/>
          </a:prstGeom>
          <a:noFill/>
          <a:ln w="28440">
            <a:solidFill>
              <a:srgbClr val="b7b7b7"/>
            </a:solidFill>
            <a:custDash>
              <a:ds d="316000" sp="237000"/>
            </a:custDash>
            <a:round/>
          </a:ln>
        </p:spPr>
        <p:txBody>
          <a:bodyPr tIns="91440" bIns="91440"/>
          <a:p>
            <a:pPr algn="ctr">
              <a:lnSpc>
                <a:spcPct val="100000"/>
              </a:lnSpc>
            </a:pPr>
            <a:r>
              <a:rPr lang="en-IN" sz="800">
                <a:solidFill>
                  <a:srgbClr val="b7b7b7"/>
                </a:solidFill>
                <a:latin typeface="Arial"/>
                <a:ea typeface="Arial"/>
              </a:rPr>
              <a:t>master</a:t>
            </a:r>
            <a:endParaRPr/>
          </a:p>
        </p:txBody>
      </p:sp>
      <p:sp>
        <p:nvSpPr>
          <p:cNvPr id="656" name="CustomShape 12"/>
          <p:cNvSpPr/>
          <p:nvPr/>
        </p:nvSpPr>
        <p:spPr>
          <a:xfrm>
            <a:off x="3573360" y="3621960"/>
            <a:ext cx="319320" cy="360"/>
          </a:xfrm>
          <a:prstGeom prst="straightConnector1">
            <a:avLst/>
          </a:prstGeom>
          <a:noFill/>
          <a:ln w="28440">
            <a:solidFill>
              <a:srgbClr val="cccccc"/>
            </a:solidFill>
            <a:custDash>
              <a:ds d="316000" sp="237000"/>
            </a:custDash>
            <a:round/>
            <a:tailEnd len="med" type="triangle" w="med"/>
          </a:ln>
        </p:spPr>
      </p:sp>
      <p:sp>
        <p:nvSpPr>
          <p:cNvPr id="657" name="CustomShape 13"/>
          <p:cNvSpPr/>
          <p:nvPr/>
        </p:nvSpPr>
        <p:spPr>
          <a:xfrm>
            <a:off x="391320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E</a:t>
            </a:r>
            <a:endParaRPr/>
          </a:p>
        </p:txBody>
      </p:sp>
      <p:sp>
        <p:nvSpPr>
          <p:cNvPr id="658" name="CustomShape 14"/>
          <p:cNvSpPr/>
          <p:nvPr/>
        </p:nvSpPr>
        <p:spPr>
          <a:xfrm>
            <a:off x="4047120" y="3278520"/>
            <a:ext cx="360" cy="200520"/>
          </a:xfrm>
          <a:prstGeom prst="straightConnector1">
            <a:avLst/>
          </a:prstGeom>
          <a:noFill/>
          <a:ln w="28440">
            <a:solidFill>
              <a:srgbClr val="a61c00"/>
            </a:solidFill>
            <a:round/>
          </a:ln>
        </p:spPr>
      </p:sp>
      <p:sp>
        <p:nvSpPr>
          <p:cNvPr id="659" name="CustomShape 15"/>
          <p:cNvSpPr/>
          <p:nvPr/>
        </p:nvSpPr>
        <p:spPr>
          <a:xfrm>
            <a:off x="4860000" y="356112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660" name="CustomShape 16"/>
          <p:cNvSpPr/>
          <p:nvPr/>
        </p:nvSpPr>
        <p:spPr>
          <a:xfrm rot="10800000">
            <a:off x="5010840" y="3291120"/>
            <a:ext cx="2520" cy="259920"/>
          </a:xfrm>
          <a:prstGeom prst="straightConnector1">
            <a:avLst/>
          </a:prstGeom>
          <a:noFill/>
          <a:ln w="28440">
            <a:solidFill>
              <a:srgbClr val="6aa84f"/>
            </a:solidFill>
            <a:round/>
            <a:tailEnd len="med" type="triangle" w="med"/>
          </a:ln>
        </p:spPr>
      </p:sp>
      <p:sp>
        <p:nvSpPr>
          <p:cNvPr id="661" name="CustomShape 17"/>
          <p:cNvSpPr/>
          <p:nvPr/>
        </p:nvSpPr>
        <p:spPr>
          <a:xfrm>
            <a:off x="43884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62" name="CustomShape 18"/>
          <p:cNvSpPr/>
          <p:nvPr/>
        </p:nvSpPr>
        <p:spPr>
          <a:xfrm flipH="1">
            <a:off x="4141080" y="3236760"/>
            <a:ext cx="285480" cy="284040"/>
          </a:xfrm>
          <a:prstGeom prst="straightConnector1">
            <a:avLst/>
          </a:prstGeom>
          <a:noFill/>
          <a:ln w="28440">
            <a:solidFill>
              <a:srgbClr val="595959"/>
            </a:solidFill>
            <a:round/>
          </a:ln>
        </p:spPr>
      </p:sp>
      <p:sp>
        <p:nvSpPr>
          <p:cNvPr id="663" name="CustomShape 19"/>
          <p:cNvSpPr/>
          <p:nvPr/>
        </p:nvSpPr>
        <p:spPr>
          <a:xfrm>
            <a:off x="4857120" y="38898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664" name="CustomShape 20"/>
          <p:cNvSpPr/>
          <p:nvPr/>
        </p:nvSpPr>
        <p:spPr>
          <a:xfrm rot="10800000">
            <a:off x="4523040" y="3278880"/>
            <a:ext cx="334080" cy="740520"/>
          </a:xfrm>
          <a:prstGeom prst="straightConnector1">
            <a:avLst/>
          </a:prstGeom>
          <a:noFill/>
          <a:ln w="28440">
            <a:solidFill>
              <a:srgbClr val="6aa84f"/>
            </a:solidFill>
            <a:round/>
            <a:tailEnd len="med" type="triangle" w="med"/>
          </a:ln>
        </p:spPr>
      </p:sp>
      <p:sp>
        <p:nvSpPr>
          <p:cNvPr id="665" name="CustomShape 21"/>
          <p:cNvSpPr/>
          <p:nvPr/>
        </p:nvSpPr>
        <p:spPr>
          <a:xfrm>
            <a:off x="3022200" y="3019320"/>
            <a:ext cx="5504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666" name="CustomShape 22"/>
          <p:cNvSpPr/>
          <p:nvPr/>
        </p:nvSpPr>
        <p:spPr>
          <a:xfrm>
            <a:off x="3573000" y="3148920"/>
            <a:ext cx="319320" cy="360"/>
          </a:xfrm>
          <a:prstGeom prst="straightConnector1">
            <a:avLst/>
          </a:prstGeom>
          <a:noFill/>
          <a:ln w="28440">
            <a:solidFill>
              <a:srgbClr val="a61c00"/>
            </a:solidFill>
            <a:round/>
            <a:tailEnd len="med" type="triangle" w="med"/>
          </a:ln>
        </p:spPr>
      </p:sp>
      <p:sp>
        <p:nvSpPr>
          <p:cNvPr id="667" name="CustomShape 23"/>
          <p:cNvSpPr/>
          <p:nvPr/>
        </p:nvSpPr>
        <p:spPr>
          <a:xfrm>
            <a:off x="4876560" y="30070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668" name="CustomShape 24"/>
          <p:cNvSpPr/>
          <p:nvPr/>
        </p:nvSpPr>
        <p:spPr>
          <a:xfrm flipH="1">
            <a:off x="4142160" y="3290760"/>
            <a:ext cx="868320" cy="230040"/>
          </a:xfrm>
          <a:prstGeom prst="straightConnector1">
            <a:avLst/>
          </a:prstGeom>
          <a:noFill/>
          <a:ln w="28440">
            <a:solidFill>
              <a:srgbClr val="595959"/>
            </a:solidFill>
            <a:round/>
          </a:ln>
        </p:spPr>
      </p:sp>
      <p:sp>
        <p:nvSpPr>
          <p:cNvPr id="669" name="CustomShape 25"/>
          <p:cNvSpPr/>
          <p:nvPr/>
        </p:nvSpPr>
        <p:spPr>
          <a:xfrm>
            <a:off x="1149120" y="36320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70" name="CustomShape 26"/>
          <p:cNvSpPr/>
          <p:nvPr/>
        </p:nvSpPr>
        <p:spPr>
          <a:xfrm>
            <a:off x="1149120" y="4038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71" name="CustomShape 27"/>
          <p:cNvSpPr/>
          <p:nvPr/>
        </p:nvSpPr>
        <p:spPr>
          <a:xfrm rot="10800000">
            <a:off x="1283040" y="3916080"/>
            <a:ext cx="360" cy="122760"/>
          </a:xfrm>
          <a:prstGeom prst="straightConnector1">
            <a:avLst/>
          </a:prstGeom>
          <a:noFill/>
          <a:ln w="28440">
            <a:solidFill>
              <a:srgbClr val="595959"/>
            </a:solidFill>
            <a:round/>
          </a:ln>
        </p:spPr>
      </p:sp>
      <p:sp>
        <p:nvSpPr>
          <p:cNvPr id="672" name="CustomShape 28"/>
          <p:cNvSpPr/>
          <p:nvPr/>
        </p:nvSpPr>
        <p:spPr>
          <a:xfrm>
            <a:off x="135720" y="364428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673" name="CustomShape 29"/>
          <p:cNvSpPr/>
          <p:nvPr/>
        </p:nvSpPr>
        <p:spPr>
          <a:xfrm>
            <a:off x="917280" y="3773880"/>
            <a:ext cx="231840" cy="360"/>
          </a:xfrm>
          <a:prstGeom prst="straightConnector1">
            <a:avLst/>
          </a:prstGeom>
          <a:noFill/>
          <a:ln w="28440">
            <a:solidFill>
              <a:srgbClr val="3d85c6"/>
            </a:solidFill>
            <a:round/>
            <a:tailEnd len="med" type="triangle" w="med"/>
          </a:ln>
        </p:spPr>
      </p:sp>
      <p:sp>
        <p:nvSpPr>
          <p:cNvPr id="674" name="CustomShape 30"/>
          <p:cNvSpPr/>
          <p:nvPr/>
        </p:nvSpPr>
        <p:spPr>
          <a:xfrm>
            <a:off x="1632960" y="3147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675" name="CustomShape 31"/>
          <p:cNvSpPr/>
          <p:nvPr/>
        </p:nvSpPr>
        <p:spPr>
          <a:xfrm flipH="1">
            <a:off x="1283400" y="3430800"/>
            <a:ext cx="483120" cy="200520"/>
          </a:xfrm>
          <a:prstGeom prst="straightConnector1">
            <a:avLst/>
          </a:prstGeom>
          <a:noFill/>
          <a:ln w="28440">
            <a:solidFill>
              <a:srgbClr val="595959"/>
            </a:solidFill>
            <a:round/>
          </a:ln>
        </p:spPr>
      </p:sp>
      <p:sp>
        <p:nvSpPr>
          <p:cNvPr id="676" name="CustomShape 32"/>
          <p:cNvSpPr/>
          <p:nvPr/>
        </p:nvSpPr>
        <p:spPr>
          <a:xfrm>
            <a:off x="2190600" y="317160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677" name="CustomShape 33"/>
          <p:cNvSpPr/>
          <p:nvPr/>
        </p:nvSpPr>
        <p:spPr>
          <a:xfrm rot="10800000">
            <a:off x="1879920" y="3300840"/>
            <a:ext cx="310680" cy="360"/>
          </a:xfrm>
          <a:prstGeom prst="straightConnector1">
            <a:avLst/>
          </a:prstGeom>
          <a:noFill/>
          <a:ln w="28440">
            <a:solidFill>
              <a:srgbClr val="595959"/>
            </a:solidFill>
            <a:round/>
            <a:tailEnd len="med" type="triangle" w="med"/>
          </a:ln>
        </p:spPr>
      </p:sp>
      <p:sp>
        <p:nvSpPr>
          <p:cNvPr id="678" name="CustomShape 34"/>
          <p:cNvSpPr/>
          <p:nvPr/>
        </p:nvSpPr>
        <p:spPr>
          <a:xfrm>
            <a:off x="2254680" y="268668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679" name="CustomShape 35"/>
          <p:cNvSpPr/>
          <p:nvPr/>
        </p:nvSpPr>
        <p:spPr>
          <a:xfrm>
            <a:off x="2494080" y="2945880"/>
            <a:ext cx="360" cy="225360"/>
          </a:xfrm>
          <a:prstGeom prst="straightConnector1">
            <a:avLst/>
          </a:prstGeom>
          <a:noFill/>
          <a:ln w="28440">
            <a:solidFill>
              <a:srgbClr val="595959"/>
            </a:solidFill>
            <a:round/>
            <a:tailEnd len="med" type="triangle" w="med"/>
          </a:ln>
        </p:spPr>
      </p:sp>
      <p:sp>
        <p:nvSpPr>
          <p:cNvPr id="680" name="CustomShape 36"/>
          <p:cNvSpPr/>
          <p:nvPr/>
        </p:nvSpPr>
        <p:spPr>
          <a:xfrm>
            <a:off x="1149120" y="3147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681" name="CustomShape 37"/>
          <p:cNvSpPr/>
          <p:nvPr/>
        </p:nvSpPr>
        <p:spPr>
          <a:xfrm>
            <a:off x="1283400" y="3430800"/>
            <a:ext cx="360" cy="200520"/>
          </a:xfrm>
          <a:prstGeom prst="straightConnector1">
            <a:avLst/>
          </a:prstGeom>
          <a:noFill/>
          <a:ln w="28440">
            <a:solidFill>
              <a:srgbClr val="595959"/>
            </a:solidFill>
            <a:round/>
          </a:ln>
        </p:spPr>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2" name="CustomShape 1"/>
          <p:cNvSpPr/>
          <p:nvPr/>
        </p:nvSpPr>
        <p:spPr>
          <a:xfrm>
            <a:off x="0" y="0"/>
            <a:ext cx="9154080" cy="580320"/>
          </a:xfrm>
          <a:prstGeom prst="rect">
            <a:avLst/>
          </a:prstGeom>
          <a:solidFill>
            <a:srgbClr val="6d9eeb"/>
          </a:solidFill>
          <a:ln>
            <a:noFill/>
          </a:ln>
        </p:spPr>
      </p:sp>
      <p:sp>
        <p:nvSpPr>
          <p:cNvPr id="683"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684" name="CustomShape 3"/>
          <p:cNvSpPr/>
          <p:nvPr/>
        </p:nvSpPr>
        <p:spPr>
          <a:xfrm>
            <a:off x="6177600" y="582120"/>
            <a:ext cx="2967120" cy="4560840"/>
          </a:xfrm>
          <a:prstGeom prst="rect">
            <a:avLst/>
          </a:prstGeom>
          <a:solidFill>
            <a:srgbClr val="f3f3f3"/>
          </a:solidFill>
          <a:ln>
            <a:noFill/>
          </a:ln>
        </p:spPr>
      </p:sp>
      <p:sp>
        <p:nvSpPr>
          <p:cNvPr id="685" name="CustomShape 4"/>
          <p:cNvSpPr/>
          <p:nvPr/>
        </p:nvSpPr>
        <p:spPr>
          <a:xfrm>
            <a:off x="6128640" y="668160"/>
            <a:ext cx="2965680" cy="390888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000000"/>
                </a:solidFill>
                <a:latin typeface="Arial"/>
                <a:ea typeface="Arial"/>
              </a:rPr>
              <a:t>Push the commit for code review:</a:t>
            </a:r>
            <a:r>
              <a:rPr lang="en-IN" sz="1200">
                <a:solidFill>
                  <a:srgbClr val="000000"/>
                </a:solidFill>
                <a:latin typeface="Arial"/>
                <a:ea typeface="Arial"/>
              </a:rPr>
              <a:t>
</a:t>
            </a:r>
            <a:r>
              <a:rPr i="1" lang="en-IN" sz="1200">
                <a:solidFill>
                  <a:srgbClr val="000000"/>
                </a:solidFill>
                <a:latin typeface="Courier New"/>
                <a:ea typeface="Courier New"/>
              </a:rPr>
              <a:t>git push origin HEAD:refs/for/master</a:t>
            </a:r>
            <a:endParaRPr/>
          </a:p>
          <a:p>
            <a:pPr>
              <a:lnSpc>
                <a:spcPct val="115000"/>
              </a:lnSpc>
              <a:buFont typeface="Arial"/>
              <a:buAutoNum type="arabicPeriod"/>
            </a:pPr>
            <a:r>
              <a:rPr lang="en-IN" sz="1200">
                <a:solidFill>
                  <a:srgbClr val="000000"/>
                </a:solidFill>
                <a:latin typeface="Arial"/>
                <a:ea typeface="Arial"/>
              </a:rPr>
              <a:t>If rework is needed:</a:t>
            </a:r>
            <a:endParaRPr/>
          </a:p>
          <a:p>
            <a:pPr lvl="1">
              <a:lnSpc>
                <a:spcPct val="115000"/>
              </a:lnSpc>
              <a:buFont typeface="Arial"/>
              <a:buAutoNum type="alphaLcPeriod"/>
            </a:pPr>
            <a:r>
              <a:rPr lang="en-IN" sz="1200">
                <a:solidFill>
                  <a:srgbClr val="000000"/>
                </a:solidFill>
                <a:latin typeface="Arial"/>
                <a:ea typeface="Arial"/>
              </a:rPr>
              <a:t>Checkout the </a:t>
            </a:r>
            <a:r>
              <a:rPr i="1" lang="en-IN" sz="1200">
                <a:solidFill>
                  <a:srgbClr val="000000"/>
                </a:solidFill>
                <a:latin typeface="Courier New"/>
                <a:ea typeface="Courier New"/>
              </a:rPr>
              <a:t>featureX</a:t>
            </a:r>
            <a:r>
              <a:rPr lang="en-IN" sz="1200">
                <a:solidFill>
                  <a:srgbClr val="000000"/>
                </a:solidFill>
                <a:latin typeface="Arial"/>
                <a:ea typeface="Arial"/>
              </a:rPr>
              <a:t> branch and amend the commit.</a:t>
            </a:r>
            <a:endParaRPr/>
          </a:p>
          <a:p>
            <a:pPr lvl="1">
              <a:lnSpc>
                <a:spcPct val="115000"/>
              </a:lnSpc>
              <a:buFont typeface="Arial"/>
              <a:buAutoNum type="alphaLcPeriod"/>
            </a:pPr>
            <a:r>
              <a:rPr lang="en-IN" sz="1200">
                <a:solidFill>
                  <a:srgbClr val="000000"/>
                </a:solidFill>
                <a:latin typeface="Arial"/>
                <a:ea typeface="Arial"/>
              </a:rPr>
              <a:t>Push the new commit for review to create a second patch set</a:t>
            </a:r>
            <a:endParaRPr/>
          </a:p>
          <a:p>
            <a:pPr>
              <a:lnSpc>
                <a:spcPct val="115000"/>
              </a:lnSpc>
              <a:buFont typeface="Arial"/>
              <a:buAutoNum type="arabicPeriod"/>
            </a:pPr>
            <a:r>
              <a:rPr lang="en-IN" sz="1200">
                <a:solidFill>
                  <a:srgbClr val="3d85c6"/>
                </a:solidFill>
                <a:latin typeface="Arial"/>
                <a:ea typeface="Arial"/>
              </a:rPr>
              <a:t>If rebase is needed:</a:t>
            </a:r>
            <a:endParaRPr/>
          </a:p>
          <a:p>
            <a:pPr lvl="1">
              <a:lnSpc>
                <a:spcPct val="115000"/>
              </a:lnSpc>
              <a:buFont typeface="Arial"/>
              <a:buAutoNum type="alphaLcPeriod"/>
            </a:pPr>
            <a:r>
              <a:rPr lang="en-IN" sz="1200">
                <a:solidFill>
                  <a:srgbClr val="3d85c6"/>
                </a:solidFill>
                <a:latin typeface="Arial"/>
                <a:ea typeface="Arial"/>
              </a:rPr>
              <a:t>Fetch the updates from the remote repository</a:t>
            </a:r>
            <a:endParaRPr/>
          </a:p>
        </p:txBody>
      </p:sp>
      <p:sp>
        <p:nvSpPr>
          <p:cNvPr id="686"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87"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88" name="CustomShape 7"/>
          <p:cNvSpPr/>
          <p:nvPr/>
        </p:nvSpPr>
        <p:spPr>
          <a:xfrm rot="10800000">
            <a:off x="4046760" y="3763800"/>
            <a:ext cx="360" cy="122760"/>
          </a:xfrm>
          <a:prstGeom prst="straightConnector1">
            <a:avLst/>
          </a:prstGeom>
          <a:noFill/>
          <a:ln w="28440">
            <a:solidFill>
              <a:srgbClr val="595959"/>
            </a:solidFill>
            <a:round/>
          </a:ln>
        </p:spPr>
      </p:sp>
      <p:sp>
        <p:nvSpPr>
          <p:cNvPr id="689" name="CustomShape 8"/>
          <p:cNvSpPr/>
          <p:nvPr/>
        </p:nvSpPr>
        <p:spPr>
          <a:xfrm>
            <a:off x="2835720" y="578880"/>
            <a:ext cx="31320" cy="4567320"/>
          </a:xfrm>
          <a:prstGeom prst="straightConnector1">
            <a:avLst/>
          </a:prstGeom>
          <a:noFill/>
          <a:ln w="9360">
            <a:solidFill>
              <a:srgbClr val="595959"/>
            </a:solidFill>
            <a:round/>
          </a:ln>
        </p:spPr>
      </p:sp>
      <p:sp>
        <p:nvSpPr>
          <p:cNvPr id="690" name="CustomShape 9"/>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691" name="CustomShape 10"/>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692" name="CustomShape 11"/>
          <p:cNvSpPr/>
          <p:nvPr/>
        </p:nvSpPr>
        <p:spPr>
          <a:xfrm rot="10800000">
            <a:off x="1208880" y="3763800"/>
            <a:ext cx="360" cy="122760"/>
          </a:xfrm>
          <a:prstGeom prst="straightConnector1">
            <a:avLst/>
          </a:prstGeom>
          <a:noFill/>
          <a:ln w="28440">
            <a:solidFill>
              <a:srgbClr val="595959"/>
            </a:solidFill>
            <a:round/>
          </a:ln>
        </p:spPr>
      </p:sp>
      <p:sp>
        <p:nvSpPr>
          <p:cNvPr id="693"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694"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695" name="CustomShape 14"/>
          <p:cNvSpPr/>
          <p:nvPr/>
        </p:nvSpPr>
        <p:spPr>
          <a:xfrm>
            <a:off x="155880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696" name="CustomShape 15"/>
          <p:cNvSpPr/>
          <p:nvPr/>
        </p:nvSpPr>
        <p:spPr>
          <a:xfrm flipH="1">
            <a:off x="1209240" y="3278520"/>
            <a:ext cx="483120" cy="200520"/>
          </a:xfrm>
          <a:prstGeom prst="straightConnector1">
            <a:avLst/>
          </a:prstGeom>
          <a:noFill/>
          <a:ln w="28440">
            <a:solidFill>
              <a:srgbClr val="a61c00"/>
            </a:solidFill>
            <a:round/>
          </a:ln>
        </p:spPr>
      </p:sp>
      <p:sp>
        <p:nvSpPr>
          <p:cNvPr id="697" name="CustomShape 16"/>
          <p:cNvSpPr/>
          <p:nvPr/>
        </p:nvSpPr>
        <p:spPr>
          <a:xfrm>
            <a:off x="2116440" y="301932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698" name="CustomShape 17"/>
          <p:cNvSpPr/>
          <p:nvPr/>
        </p:nvSpPr>
        <p:spPr>
          <a:xfrm rot="10800000">
            <a:off x="1805760" y="3148560"/>
            <a:ext cx="310680" cy="360"/>
          </a:xfrm>
          <a:prstGeom prst="straightConnector1">
            <a:avLst/>
          </a:prstGeom>
          <a:noFill/>
          <a:ln w="28440">
            <a:solidFill>
              <a:srgbClr val="a61c00"/>
            </a:solidFill>
            <a:round/>
            <a:tailEnd len="med" type="triangle" w="med"/>
          </a:ln>
        </p:spPr>
      </p:sp>
      <p:sp>
        <p:nvSpPr>
          <p:cNvPr id="699" name="CustomShape 18"/>
          <p:cNvSpPr/>
          <p:nvPr/>
        </p:nvSpPr>
        <p:spPr>
          <a:xfrm>
            <a:off x="2180520" y="253440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700" name="CustomShape 19"/>
          <p:cNvSpPr/>
          <p:nvPr/>
        </p:nvSpPr>
        <p:spPr>
          <a:xfrm>
            <a:off x="2419920" y="2793600"/>
            <a:ext cx="360" cy="225360"/>
          </a:xfrm>
          <a:prstGeom prst="straightConnector1">
            <a:avLst/>
          </a:prstGeom>
          <a:noFill/>
          <a:ln w="28440">
            <a:solidFill>
              <a:srgbClr val="595959"/>
            </a:solidFill>
            <a:round/>
            <a:tailEnd len="med" type="triangle" w="med"/>
          </a:ln>
        </p:spPr>
      </p:sp>
      <p:sp>
        <p:nvSpPr>
          <p:cNvPr id="701" name="CustomShape 20"/>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702" name="CustomShape 21"/>
          <p:cNvSpPr/>
          <p:nvPr/>
        </p:nvSpPr>
        <p:spPr>
          <a:xfrm>
            <a:off x="4047120" y="3278520"/>
            <a:ext cx="360" cy="200520"/>
          </a:xfrm>
          <a:prstGeom prst="straightConnector1">
            <a:avLst/>
          </a:prstGeom>
          <a:noFill/>
          <a:ln w="28440">
            <a:solidFill>
              <a:srgbClr val="595959"/>
            </a:solidFill>
            <a:round/>
          </a:ln>
        </p:spPr>
      </p:sp>
      <p:sp>
        <p:nvSpPr>
          <p:cNvPr id="703" name="CustomShape 22"/>
          <p:cNvSpPr/>
          <p:nvPr/>
        </p:nvSpPr>
        <p:spPr>
          <a:xfrm>
            <a:off x="4860000" y="356112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704" name="CustomShape 23"/>
          <p:cNvSpPr/>
          <p:nvPr/>
        </p:nvSpPr>
        <p:spPr>
          <a:xfrm rot="10800000">
            <a:off x="5010840" y="3291120"/>
            <a:ext cx="2520" cy="259920"/>
          </a:xfrm>
          <a:prstGeom prst="straightConnector1">
            <a:avLst/>
          </a:prstGeom>
          <a:noFill/>
          <a:ln w="28440">
            <a:solidFill>
              <a:srgbClr val="6aa84f"/>
            </a:solidFill>
            <a:round/>
            <a:tailEnd len="med" type="triangle" w="med"/>
          </a:ln>
        </p:spPr>
      </p:sp>
      <p:sp>
        <p:nvSpPr>
          <p:cNvPr id="705" name="CustomShape 24"/>
          <p:cNvSpPr/>
          <p:nvPr/>
        </p:nvSpPr>
        <p:spPr>
          <a:xfrm>
            <a:off x="107496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06" name="CustomShape 25"/>
          <p:cNvSpPr/>
          <p:nvPr/>
        </p:nvSpPr>
        <p:spPr>
          <a:xfrm>
            <a:off x="1209240" y="3278520"/>
            <a:ext cx="360" cy="200520"/>
          </a:xfrm>
          <a:prstGeom prst="straightConnector1">
            <a:avLst/>
          </a:prstGeom>
          <a:noFill/>
          <a:ln w="28440">
            <a:solidFill>
              <a:srgbClr val="595959"/>
            </a:solidFill>
            <a:round/>
          </a:ln>
        </p:spPr>
      </p:sp>
      <p:sp>
        <p:nvSpPr>
          <p:cNvPr id="707" name="CustomShape 26"/>
          <p:cNvSpPr/>
          <p:nvPr/>
        </p:nvSpPr>
        <p:spPr>
          <a:xfrm>
            <a:off x="43884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08" name="CustomShape 27"/>
          <p:cNvSpPr/>
          <p:nvPr/>
        </p:nvSpPr>
        <p:spPr>
          <a:xfrm flipH="1">
            <a:off x="4141080" y="3236760"/>
            <a:ext cx="285480" cy="284040"/>
          </a:xfrm>
          <a:prstGeom prst="straightConnector1">
            <a:avLst/>
          </a:prstGeom>
          <a:noFill/>
          <a:ln w="28440">
            <a:solidFill>
              <a:srgbClr val="595959"/>
            </a:solidFill>
            <a:round/>
          </a:ln>
        </p:spPr>
      </p:sp>
      <p:sp>
        <p:nvSpPr>
          <p:cNvPr id="709" name="CustomShape 28"/>
          <p:cNvSpPr/>
          <p:nvPr/>
        </p:nvSpPr>
        <p:spPr>
          <a:xfrm>
            <a:off x="4857120" y="38898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710" name="CustomShape 29"/>
          <p:cNvSpPr/>
          <p:nvPr/>
        </p:nvSpPr>
        <p:spPr>
          <a:xfrm rot="10800000">
            <a:off x="4523040" y="3278880"/>
            <a:ext cx="334080" cy="740520"/>
          </a:xfrm>
          <a:prstGeom prst="straightConnector1">
            <a:avLst/>
          </a:prstGeom>
          <a:noFill/>
          <a:ln w="28440">
            <a:solidFill>
              <a:srgbClr val="6aa84f"/>
            </a:solidFill>
            <a:round/>
            <a:tailEnd len="med" type="triangle" w="med"/>
          </a:ln>
        </p:spPr>
      </p:sp>
      <p:sp>
        <p:nvSpPr>
          <p:cNvPr id="711" name="CustomShape 30"/>
          <p:cNvSpPr/>
          <p:nvPr/>
        </p:nvSpPr>
        <p:spPr>
          <a:xfrm>
            <a:off x="107496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12" name="CustomShape 31"/>
          <p:cNvSpPr/>
          <p:nvPr/>
        </p:nvSpPr>
        <p:spPr>
          <a:xfrm>
            <a:off x="107496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13" name="CustomShape 32"/>
          <p:cNvSpPr/>
          <p:nvPr/>
        </p:nvSpPr>
        <p:spPr>
          <a:xfrm rot="10800000">
            <a:off x="1208880" y="3763800"/>
            <a:ext cx="360" cy="122760"/>
          </a:xfrm>
          <a:prstGeom prst="straightConnector1">
            <a:avLst/>
          </a:prstGeom>
          <a:noFill/>
          <a:ln w="28440">
            <a:solidFill>
              <a:srgbClr val="595959"/>
            </a:solidFill>
            <a:round/>
          </a:ln>
        </p:spPr>
      </p:sp>
      <p:sp>
        <p:nvSpPr>
          <p:cNvPr id="714" name="CustomShape 33"/>
          <p:cNvSpPr/>
          <p:nvPr/>
        </p:nvSpPr>
        <p:spPr>
          <a:xfrm>
            <a:off x="61560" y="3567240"/>
            <a:ext cx="78120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715" name="CustomShape 34"/>
          <p:cNvSpPr/>
          <p:nvPr/>
        </p:nvSpPr>
        <p:spPr>
          <a:xfrm rot="10800000">
            <a:off x="725040" y="3278880"/>
            <a:ext cx="360" cy="272160"/>
          </a:xfrm>
          <a:prstGeom prst="straightConnector1">
            <a:avLst/>
          </a:prstGeom>
          <a:noFill/>
          <a:ln w="28440">
            <a:solidFill>
              <a:srgbClr val="a61c00"/>
            </a:solidFill>
            <a:round/>
            <a:tailEnd len="med" type="triangle" w="med"/>
          </a:ln>
        </p:spPr>
      </p:sp>
      <p:sp>
        <p:nvSpPr>
          <p:cNvPr id="716" name="CustomShape 35"/>
          <p:cNvSpPr/>
          <p:nvPr/>
        </p:nvSpPr>
        <p:spPr>
          <a:xfrm>
            <a:off x="15588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717" name="CustomShape 36"/>
          <p:cNvSpPr/>
          <p:nvPr/>
        </p:nvSpPr>
        <p:spPr>
          <a:xfrm flipH="1">
            <a:off x="1209240" y="3278520"/>
            <a:ext cx="483120" cy="200520"/>
          </a:xfrm>
          <a:prstGeom prst="straightConnector1">
            <a:avLst/>
          </a:prstGeom>
          <a:noFill/>
          <a:ln w="28440">
            <a:solidFill>
              <a:srgbClr val="595959"/>
            </a:solidFill>
            <a:round/>
          </a:ln>
        </p:spPr>
      </p:sp>
      <p:sp>
        <p:nvSpPr>
          <p:cNvPr id="718" name="CustomShape 37"/>
          <p:cNvSpPr/>
          <p:nvPr/>
        </p:nvSpPr>
        <p:spPr>
          <a:xfrm>
            <a:off x="2116440" y="301932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719" name="CustomShape 38"/>
          <p:cNvSpPr/>
          <p:nvPr/>
        </p:nvSpPr>
        <p:spPr>
          <a:xfrm rot="10800000">
            <a:off x="1805760" y="3148560"/>
            <a:ext cx="310680" cy="360"/>
          </a:xfrm>
          <a:prstGeom prst="straightConnector1">
            <a:avLst/>
          </a:prstGeom>
          <a:noFill/>
          <a:ln w="28440">
            <a:solidFill>
              <a:srgbClr val="595959"/>
            </a:solidFill>
            <a:round/>
            <a:tailEnd len="med" type="triangle" w="med"/>
          </a:ln>
        </p:spPr>
      </p:sp>
      <p:sp>
        <p:nvSpPr>
          <p:cNvPr id="720" name="CustomShape 39"/>
          <p:cNvSpPr/>
          <p:nvPr/>
        </p:nvSpPr>
        <p:spPr>
          <a:xfrm>
            <a:off x="2180520" y="253440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721" name="CustomShape 40"/>
          <p:cNvSpPr/>
          <p:nvPr/>
        </p:nvSpPr>
        <p:spPr>
          <a:xfrm>
            <a:off x="2419920" y="2793600"/>
            <a:ext cx="360" cy="225360"/>
          </a:xfrm>
          <a:prstGeom prst="straightConnector1">
            <a:avLst/>
          </a:prstGeom>
          <a:noFill/>
          <a:ln w="28440">
            <a:solidFill>
              <a:srgbClr val="595959"/>
            </a:solidFill>
            <a:round/>
            <a:tailEnd len="med" type="triangle" w="med"/>
          </a:ln>
        </p:spPr>
      </p:sp>
      <p:sp>
        <p:nvSpPr>
          <p:cNvPr id="722" name="CustomShape 41"/>
          <p:cNvSpPr/>
          <p:nvPr/>
        </p:nvSpPr>
        <p:spPr>
          <a:xfrm>
            <a:off x="107496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23" name="CustomShape 42"/>
          <p:cNvSpPr/>
          <p:nvPr/>
        </p:nvSpPr>
        <p:spPr>
          <a:xfrm>
            <a:off x="1209240" y="3278520"/>
            <a:ext cx="360" cy="200520"/>
          </a:xfrm>
          <a:prstGeom prst="straightConnector1">
            <a:avLst/>
          </a:prstGeom>
          <a:noFill/>
          <a:ln w="28440">
            <a:solidFill>
              <a:srgbClr val="595959"/>
            </a:solidFill>
            <a:round/>
          </a:ln>
        </p:spPr>
      </p:sp>
      <p:sp>
        <p:nvSpPr>
          <p:cNvPr id="724" name="CustomShape 43"/>
          <p:cNvSpPr/>
          <p:nvPr/>
        </p:nvSpPr>
        <p:spPr>
          <a:xfrm>
            <a:off x="3022200" y="301932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725" name="CustomShape 44"/>
          <p:cNvSpPr/>
          <p:nvPr/>
        </p:nvSpPr>
        <p:spPr>
          <a:xfrm>
            <a:off x="3573000" y="3148920"/>
            <a:ext cx="319320" cy="360"/>
          </a:xfrm>
          <a:prstGeom prst="straightConnector1">
            <a:avLst/>
          </a:prstGeom>
          <a:noFill/>
          <a:ln w="28440">
            <a:solidFill>
              <a:srgbClr val="595959"/>
            </a:solidFill>
            <a:round/>
            <a:tailEnd len="med" type="triangle" w="med"/>
          </a:ln>
        </p:spPr>
      </p:sp>
      <p:sp>
        <p:nvSpPr>
          <p:cNvPr id="726" name="CustomShape 45"/>
          <p:cNvSpPr/>
          <p:nvPr/>
        </p:nvSpPr>
        <p:spPr>
          <a:xfrm>
            <a:off x="4876560" y="30070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727" name="CustomShape 46"/>
          <p:cNvSpPr/>
          <p:nvPr/>
        </p:nvSpPr>
        <p:spPr>
          <a:xfrm flipH="1">
            <a:off x="4142160" y="3290760"/>
            <a:ext cx="868320" cy="230040"/>
          </a:xfrm>
          <a:prstGeom prst="straightConnector1">
            <a:avLst/>
          </a:prstGeom>
          <a:noFill/>
          <a:ln w="28440">
            <a:solidFill>
              <a:srgbClr val="595959"/>
            </a:solidFill>
            <a:round/>
          </a:ln>
        </p:spPr>
      </p:sp>
      <p:sp>
        <p:nvSpPr>
          <p:cNvPr id="728" name="CustomShape 47"/>
          <p:cNvSpPr/>
          <p:nvPr/>
        </p:nvSpPr>
        <p:spPr>
          <a:xfrm>
            <a:off x="591480" y="299484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E</a:t>
            </a:r>
            <a:endParaRPr/>
          </a:p>
        </p:txBody>
      </p:sp>
      <p:sp>
        <p:nvSpPr>
          <p:cNvPr id="729" name="CustomShape 48"/>
          <p:cNvSpPr/>
          <p:nvPr/>
        </p:nvSpPr>
        <p:spPr>
          <a:xfrm>
            <a:off x="725400" y="3278520"/>
            <a:ext cx="388440" cy="242280"/>
          </a:xfrm>
          <a:prstGeom prst="straightConnector1">
            <a:avLst/>
          </a:prstGeom>
          <a:noFill/>
          <a:ln w="28440">
            <a:solidFill>
              <a:srgbClr val="a61c00"/>
            </a:solidFill>
            <a:round/>
          </a:ln>
        </p:spPr>
      </p:sp>
      <p:sp>
        <p:nvSpPr>
          <p:cNvPr id="730" name="CustomShape 49"/>
          <p:cNvSpPr/>
          <p:nvPr/>
        </p:nvSpPr>
        <p:spPr>
          <a:xfrm>
            <a:off x="61560" y="3889800"/>
            <a:ext cx="781200" cy="258840"/>
          </a:xfrm>
          <a:prstGeom prst="rect">
            <a:avLst/>
          </a:prstGeom>
          <a:noFill/>
          <a:ln w="28440">
            <a:solidFill>
              <a:srgbClr val="cccccc"/>
            </a:solidFill>
            <a:custDash>
              <a:ds d="316000" sp="237000"/>
            </a:custDash>
            <a:round/>
          </a:ln>
        </p:spPr>
        <p:txBody>
          <a:bodyPr tIns="91440" bIns="91440"/>
          <a:p>
            <a:pPr algn="ctr">
              <a:lnSpc>
                <a:spcPct val="100000"/>
              </a:lnSpc>
            </a:pPr>
            <a:r>
              <a:rPr lang="en-IN" sz="800">
                <a:solidFill>
                  <a:srgbClr val="b7b7b7"/>
                </a:solidFill>
                <a:latin typeface="Arial"/>
                <a:ea typeface="Arial"/>
              </a:rPr>
              <a:t>origin/master</a:t>
            </a:r>
            <a:endParaRPr/>
          </a:p>
        </p:txBody>
      </p:sp>
      <p:sp>
        <p:nvSpPr>
          <p:cNvPr id="731" name="CustomShape 50"/>
          <p:cNvSpPr/>
          <p:nvPr/>
        </p:nvSpPr>
        <p:spPr>
          <a:xfrm flipH="1" rot="10800000">
            <a:off x="842760" y="3722400"/>
            <a:ext cx="271080" cy="297000"/>
          </a:xfrm>
          <a:prstGeom prst="straightConnector1">
            <a:avLst/>
          </a:prstGeom>
          <a:noFill/>
          <a:ln w="28440">
            <a:solidFill>
              <a:srgbClr val="cccccc"/>
            </a:solidFill>
            <a:custDash>
              <a:ds d="316000" sp="237000"/>
            </a:custDash>
            <a:round/>
            <a:tailEnd len="med" type="triangle" w="med"/>
          </a:ln>
        </p:spPr>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2" name="CustomShape 1"/>
          <p:cNvSpPr/>
          <p:nvPr/>
        </p:nvSpPr>
        <p:spPr>
          <a:xfrm>
            <a:off x="0" y="0"/>
            <a:ext cx="9154080" cy="580320"/>
          </a:xfrm>
          <a:prstGeom prst="rect">
            <a:avLst/>
          </a:prstGeom>
          <a:solidFill>
            <a:srgbClr val="6d9eeb"/>
          </a:solidFill>
          <a:ln>
            <a:noFill/>
          </a:ln>
        </p:spPr>
      </p:sp>
      <p:sp>
        <p:nvSpPr>
          <p:cNvPr id="733"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734" name="CustomShape 3"/>
          <p:cNvSpPr/>
          <p:nvPr/>
        </p:nvSpPr>
        <p:spPr>
          <a:xfrm>
            <a:off x="6177600" y="582120"/>
            <a:ext cx="2967120" cy="4560840"/>
          </a:xfrm>
          <a:prstGeom prst="rect">
            <a:avLst/>
          </a:prstGeom>
          <a:solidFill>
            <a:srgbClr val="f3f3f3"/>
          </a:solidFill>
          <a:ln>
            <a:noFill/>
          </a:ln>
        </p:spPr>
      </p:sp>
      <p:sp>
        <p:nvSpPr>
          <p:cNvPr id="735" name="CustomShape 4"/>
          <p:cNvSpPr/>
          <p:nvPr/>
        </p:nvSpPr>
        <p:spPr>
          <a:xfrm>
            <a:off x="6128640" y="668160"/>
            <a:ext cx="2965680" cy="437580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Make a new commit that implements the feature.</a:t>
            </a:r>
            <a:endParaRPr/>
          </a:p>
          <a:p>
            <a:pPr>
              <a:lnSpc>
                <a:spcPct val="115000"/>
              </a:lnSpc>
              <a:buFont typeface="Arial"/>
              <a:buAutoNum type="arabicPeriod"/>
            </a:pPr>
            <a:r>
              <a:rPr lang="en-IN" sz="1200">
                <a:solidFill>
                  <a:srgbClr val="000000"/>
                </a:solidFill>
                <a:latin typeface="Arial"/>
                <a:ea typeface="Arial"/>
              </a:rPr>
              <a:t>Push the commit for code review:</a:t>
            </a:r>
            <a:r>
              <a:rPr lang="en-IN" sz="1200">
                <a:solidFill>
                  <a:srgbClr val="000000"/>
                </a:solidFill>
                <a:latin typeface="Arial"/>
                <a:ea typeface="Arial"/>
              </a:rPr>
              <a:t>
</a:t>
            </a:r>
            <a:r>
              <a:rPr i="1" lang="en-IN" sz="1200">
                <a:solidFill>
                  <a:srgbClr val="000000"/>
                </a:solidFill>
                <a:latin typeface="Courier New"/>
                <a:ea typeface="Courier New"/>
              </a:rPr>
              <a:t>git push origin HEAD:refs/for/master</a:t>
            </a:r>
            <a:endParaRPr/>
          </a:p>
          <a:p>
            <a:pPr>
              <a:lnSpc>
                <a:spcPct val="115000"/>
              </a:lnSpc>
              <a:buFont typeface="Arial"/>
              <a:buAutoNum type="arabicPeriod"/>
            </a:pPr>
            <a:r>
              <a:rPr lang="en-IN" sz="1200">
                <a:solidFill>
                  <a:srgbClr val="000000"/>
                </a:solidFill>
                <a:latin typeface="Arial"/>
                <a:ea typeface="Arial"/>
              </a:rPr>
              <a:t>If rework is needed:</a:t>
            </a:r>
            <a:endParaRPr/>
          </a:p>
          <a:p>
            <a:pPr lvl="1">
              <a:lnSpc>
                <a:spcPct val="115000"/>
              </a:lnSpc>
              <a:buFont typeface="Arial"/>
              <a:buAutoNum type="alphaLcPeriod"/>
            </a:pPr>
            <a:r>
              <a:rPr lang="en-IN" sz="1200">
                <a:solidFill>
                  <a:srgbClr val="000000"/>
                </a:solidFill>
                <a:latin typeface="Arial"/>
                <a:ea typeface="Arial"/>
              </a:rPr>
              <a:t>Checkout the </a:t>
            </a:r>
            <a:r>
              <a:rPr i="1" lang="en-IN" sz="1200">
                <a:solidFill>
                  <a:srgbClr val="000000"/>
                </a:solidFill>
                <a:latin typeface="Courier New"/>
                <a:ea typeface="Courier New"/>
              </a:rPr>
              <a:t>featureX</a:t>
            </a:r>
            <a:r>
              <a:rPr lang="en-IN" sz="1200">
                <a:solidFill>
                  <a:srgbClr val="000000"/>
                </a:solidFill>
                <a:latin typeface="Arial"/>
                <a:ea typeface="Arial"/>
              </a:rPr>
              <a:t> branch and amend the commit.</a:t>
            </a:r>
            <a:endParaRPr/>
          </a:p>
          <a:p>
            <a:pPr lvl="1">
              <a:lnSpc>
                <a:spcPct val="115000"/>
              </a:lnSpc>
              <a:buFont typeface="Arial"/>
              <a:buAutoNum type="alphaLcPeriod"/>
            </a:pPr>
            <a:r>
              <a:rPr lang="en-IN" sz="1200">
                <a:solidFill>
                  <a:srgbClr val="000000"/>
                </a:solidFill>
                <a:latin typeface="Arial"/>
                <a:ea typeface="Arial"/>
              </a:rPr>
              <a:t>Push the new commit for review to create a second patch set</a:t>
            </a:r>
            <a:endParaRPr/>
          </a:p>
          <a:p>
            <a:pPr>
              <a:lnSpc>
                <a:spcPct val="115000"/>
              </a:lnSpc>
              <a:buFont typeface="Arial"/>
              <a:buAutoNum type="arabicPeriod"/>
            </a:pPr>
            <a:r>
              <a:rPr lang="en-IN" sz="1200">
                <a:solidFill>
                  <a:srgbClr val="3d85c6"/>
                </a:solidFill>
                <a:latin typeface="Arial"/>
                <a:ea typeface="Arial"/>
              </a:rPr>
              <a:t>If rebase is needed:</a:t>
            </a:r>
            <a:endParaRPr/>
          </a:p>
          <a:p>
            <a:pPr lvl="1">
              <a:lnSpc>
                <a:spcPct val="115000"/>
              </a:lnSpc>
              <a:buFont typeface="Arial"/>
              <a:buAutoNum type="alphaLcPeriod"/>
            </a:pPr>
            <a:r>
              <a:rPr lang="en-IN" sz="1200">
                <a:solidFill>
                  <a:srgbClr val="000000"/>
                </a:solidFill>
                <a:latin typeface="Arial"/>
                <a:ea typeface="Arial"/>
              </a:rPr>
              <a:t>Fetch the updates from the remote repository</a:t>
            </a:r>
            <a:endParaRPr/>
          </a:p>
          <a:p>
            <a:pPr lvl="1">
              <a:lnSpc>
                <a:spcPct val="115000"/>
              </a:lnSpc>
              <a:buFont typeface="Arial"/>
              <a:buAutoNum type="alphaLcPeriod"/>
            </a:pPr>
            <a:r>
              <a:rPr lang="en-IN" sz="1200">
                <a:solidFill>
                  <a:srgbClr val="3d85c6"/>
                </a:solidFill>
                <a:latin typeface="Arial"/>
                <a:ea typeface="Arial"/>
              </a:rPr>
              <a:t>Checkout the </a:t>
            </a:r>
            <a:r>
              <a:rPr i="1" lang="en-IN" sz="1200">
                <a:solidFill>
                  <a:srgbClr val="3d85c6"/>
                </a:solidFill>
                <a:latin typeface="Courier New"/>
                <a:ea typeface="Courier New"/>
              </a:rPr>
              <a:t>featureX</a:t>
            </a:r>
            <a:r>
              <a:rPr lang="en-IN" sz="1200">
                <a:solidFill>
                  <a:srgbClr val="3d85c6"/>
                </a:solidFill>
                <a:latin typeface="Arial"/>
                <a:ea typeface="Arial"/>
              </a:rPr>
              <a:t> branch and rebase it onto </a:t>
            </a:r>
            <a:r>
              <a:rPr i="1" lang="en-IN" sz="1200">
                <a:solidFill>
                  <a:srgbClr val="3d85c6"/>
                </a:solidFill>
                <a:latin typeface="Courier New"/>
                <a:ea typeface="Courier New"/>
              </a:rPr>
              <a:t>origin/master</a:t>
            </a:r>
            <a:endParaRPr/>
          </a:p>
        </p:txBody>
      </p:sp>
      <p:sp>
        <p:nvSpPr>
          <p:cNvPr id="736" name="CustomShape 5"/>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37" name="CustomShape 6"/>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38" name="CustomShape 7"/>
          <p:cNvSpPr/>
          <p:nvPr/>
        </p:nvSpPr>
        <p:spPr>
          <a:xfrm rot="10800000">
            <a:off x="4046760" y="3763800"/>
            <a:ext cx="360" cy="122760"/>
          </a:xfrm>
          <a:prstGeom prst="straightConnector1">
            <a:avLst/>
          </a:prstGeom>
          <a:noFill/>
          <a:ln w="28440">
            <a:solidFill>
              <a:srgbClr val="595959"/>
            </a:solidFill>
            <a:round/>
          </a:ln>
        </p:spPr>
      </p:sp>
      <p:sp>
        <p:nvSpPr>
          <p:cNvPr id="739" name="CustomShape 8"/>
          <p:cNvSpPr/>
          <p:nvPr/>
        </p:nvSpPr>
        <p:spPr>
          <a:xfrm>
            <a:off x="2835720" y="578880"/>
            <a:ext cx="31320" cy="4567320"/>
          </a:xfrm>
          <a:prstGeom prst="straightConnector1">
            <a:avLst/>
          </a:prstGeom>
          <a:noFill/>
          <a:ln w="9360">
            <a:solidFill>
              <a:srgbClr val="595959"/>
            </a:solidFill>
            <a:round/>
          </a:ln>
        </p:spPr>
      </p:sp>
      <p:sp>
        <p:nvSpPr>
          <p:cNvPr id="740" name="CustomShape 9"/>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41" name="CustomShape 10"/>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42" name="CustomShape 11"/>
          <p:cNvSpPr/>
          <p:nvPr/>
        </p:nvSpPr>
        <p:spPr>
          <a:xfrm rot="10800000">
            <a:off x="1256040" y="3728520"/>
            <a:ext cx="360" cy="122760"/>
          </a:xfrm>
          <a:prstGeom prst="straightConnector1">
            <a:avLst/>
          </a:prstGeom>
          <a:noFill/>
          <a:ln w="28440">
            <a:solidFill>
              <a:srgbClr val="595959"/>
            </a:solidFill>
            <a:round/>
          </a:ln>
        </p:spPr>
      </p:sp>
      <p:sp>
        <p:nvSpPr>
          <p:cNvPr id="743" name="CustomShape 12"/>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744" name="CustomShape 13"/>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745" name="CustomShape 14"/>
          <p:cNvSpPr/>
          <p:nvPr/>
        </p:nvSpPr>
        <p:spPr>
          <a:xfrm>
            <a:off x="1605960" y="295920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746" name="CustomShape 15"/>
          <p:cNvSpPr/>
          <p:nvPr/>
        </p:nvSpPr>
        <p:spPr>
          <a:xfrm flipH="1">
            <a:off x="1256400" y="3243240"/>
            <a:ext cx="483120" cy="200520"/>
          </a:xfrm>
          <a:prstGeom prst="straightConnector1">
            <a:avLst/>
          </a:prstGeom>
          <a:noFill/>
          <a:ln w="28440">
            <a:solidFill>
              <a:srgbClr val="a61c00"/>
            </a:solidFill>
            <a:round/>
          </a:ln>
        </p:spPr>
      </p:sp>
      <p:sp>
        <p:nvSpPr>
          <p:cNvPr id="747" name="CustomShape 16"/>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748" name="CustomShape 17"/>
          <p:cNvSpPr/>
          <p:nvPr/>
        </p:nvSpPr>
        <p:spPr>
          <a:xfrm>
            <a:off x="4047120" y="3278520"/>
            <a:ext cx="360" cy="200520"/>
          </a:xfrm>
          <a:prstGeom prst="straightConnector1">
            <a:avLst/>
          </a:prstGeom>
          <a:noFill/>
          <a:ln w="28440">
            <a:solidFill>
              <a:srgbClr val="595959"/>
            </a:solidFill>
            <a:round/>
          </a:ln>
        </p:spPr>
      </p:sp>
      <p:sp>
        <p:nvSpPr>
          <p:cNvPr id="749" name="CustomShape 18"/>
          <p:cNvSpPr/>
          <p:nvPr/>
        </p:nvSpPr>
        <p:spPr>
          <a:xfrm>
            <a:off x="4860000" y="356112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750" name="CustomShape 19"/>
          <p:cNvSpPr/>
          <p:nvPr/>
        </p:nvSpPr>
        <p:spPr>
          <a:xfrm rot="10800000">
            <a:off x="5010840" y="3291120"/>
            <a:ext cx="2520" cy="259920"/>
          </a:xfrm>
          <a:prstGeom prst="straightConnector1">
            <a:avLst/>
          </a:prstGeom>
          <a:noFill/>
          <a:ln w="28440">
            <a:solidFill>
              <a:srgbClr val="6aa84f"/>
            </a:solidFill>
            <a:round/>
            <a:tailEnd len="med" type="triangle" w="med"/>
          </a:ln>
        </p:spPr>
      </p:sp>
      <p:sp>
        <p:nvSpPr>
          <p:cNvPr id="751" name="CustomShape 20"/>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52" name="CustomShape 21"/>
          <p:cNvSpPr/>
          <p:nvPr/>
        </p:nvSpPr>
        <p:spPr>
          <a:xfrm>
            <a:off x="1256400" y="3243240"/>
            <a:ext cx="360" cy="200520"/>
          </a:xfrm>
          <a:prstGeom prst="straightConnector1">
            <a:avLst/>
          </a:prstGeom>
          <a:noFill/>
          <a:ln w="28440">
            <a:solidFill>
              <a:srgbClr val="595959"/>
            </a:solidFill>
            <a:round/>
          </a:ln>
        </p:spPr>
      </p:sp>
      <p:sp>
        <p:nvSpPr>
          <p:cNvPr id="753" name="CustomShape 22"/>
          <p:cNvSpPr/>
          <p:nvPr/>
        </p:nvSpPr>
        <p:spPr>
          <a:xfrm>
            <a:off x="43884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54" name="CustomShape 23"/>
          <p:cNvSpPr/>
          <p:nvPr/>
        </p:nvSpPr>
        <p:spPr>
          <a:xfrm flipH="1">
            <a:off x="4141080" y="3236760"/>
            <a:ext cx="285480" cy="284040"/>
          </a:xfrm>
          <a:prstGeom prst="straightConnector1">
            <a:avLst/>
          </a:prstGeom>
          <a:noFill/>
          <a:ln w="28440">
            <a:solidFill>
              <a:srgbClr val="595959"/>
            </a:solidFill>
            <a:round/>
          </a:ln>
        </p:spPr>
      </p:sp>
      <p:sp>
        <p:nvSpPr>
          <p:cNvPr id="755" name="CustomShape 24"/>
          <p:cNvSpPr/>
          <p:nvPr/>
        </p:nvSpPr>
        <p:spPr>
          <a:xfrm>
            <a:off x="4857120" y="38898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756" name="CustomShape 25"/>
          <p:cNvSpPr/>
          <p:nvPr/>
        </p:nvSpPr>
        <p:spPr>
          <a:xfrm rot="10800000">
            <a:off x="4523040" y="3278880"/>
            <a:ext cx="334080" cy="740520"/>
          </a:xfrm>
          <a:prstGeom prst="straightConnector1">
            <a:avLst/>
          </a:prstGeom>
          <a:noFill/>
          <a:ln w="28440">
            <a:solidFill>
              <a:srgbClr val="6aa84f"/>
            </a:solidFill>
            <a:round/>
            <a:tailEnd len="med" type="triangle" w="med"/>
          </a:ln>
        </p:spPr>
      </p:sp>
      <p:sp>
        <p:nvSpPr>
          <p:cNvPr id="757" name="CustomShape 26"/>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58" name="CustomShape 27"/>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59" name="CustomShape 28"/>
          <p:cNvSpPr/>
          <p:nvPr/>
        </p:nvSpPr>
        <p:spPr>
          <a:xfrm rot="10800000">
            <a:off x="1256040" y="3728520"/>
            <a:ext cx="360" cy="122760"/>
          </a:xfrm>
          <a:prstGeom prst="straightConnector1">
            <a:avLst/>
          </a:prstGeom>
          <a:noFill/>
          <a:ln w="28440">
            <a:solidFill>
              <a:srgbClr val="595959"/>
            </a:solidFill>
            <a:round/>
          </a:ln>
        </p:spPr>
      </p:sp>
      <p:sp>
        <p:nvSpPr>
          <p:cNvPr id="760" name="CustomShape 29"/>
          <p:cNvSpPr/>
          <p:nvPr/>
        </p:nvSpPr>
        <p:spPr>
          <a:xfrm>
            <a:off x="108720" y="35316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761" name="CustomShape 30"/>
          <p:cNvSpPr/>
          <p:nvPr/>
        </p:nvSpPr>
        <p:spPr>
          <a:xfrm rot="10800000">
            <a:off x="772200" y="3243240"/>
            <a:ext cx="360" cy="272160"/>
          </a:xfrm>
          <a:prstGeom prst="straightConnector1">
            <a:avLst/>
          </a:prstGeom>
          <a:noFill/>
          <a:ln w="28440">
            <a:solidFill>
              <a:srgbClr val="3d85c6"/>
            </a:solidFill>
            <a:round/>
            <a:tailEnd len="med" type="triangle" w="med"/>
          </a:ln>
        </p:spPr>
      </p:sp>
      <p:sp>
        <p:nvSpPr>
          <p:cNvPr id="762" name="CustomShape 31"/>
          <p:cNvSpPr/>
          <p:nvPr/>
        </p:nvSpPr>
        <p:spPr>
          <a:xfrm>
            <a:off x="160596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763" name="CustomShape 32"/>
          <p:cNvSpPr/>
          <p:nvPr/>
        </p:nvSpPr>
        <p:spPr>
          <a:xfrm flipH="1">
            <a:off x="1256400" y="3243240"/>
            <a:ext cx="483120" cy="200520"/>
          </a:xfrm>
          <a:prstGeom prst="straightConnector1">
            <a:avLst/>
          </a:prstGeom>
          <a:noFill/>
          <a:ln w="28440">
            <a:solidFill>
              <a:srgbClr val="595959"/>
            </a:solidFill>
            <a:round/>
          </a:ln>
        </p:spPr>
      </p:sp>
      <p:sp>
        <p:nvSpPr>
          <p:cNvPr id="764" name="CustomShape 33"/>
          <p:cNvSpPr/>
          <p:nvPr/>
        </p:nvSpPr>
        <p:spPr>
          <a:xfrm>
            <a:off x="2183760" y="2960280"/>
            <a:ext cx="606240" cy="258840"/>
          </a:xfrm>
          <a:prstGeom prst="rect">
            <a:avLst/>
          </a:prstGeom>
          <a:noFill/>
          <a:ln w="28440">
            <a:solidFill>
              <a:srgbClr val="cccccc"/>
            </a:solidFill>
            <a:custDash>
              <a:ds d="316000" sp="237000"/>
            </a:custDash>
            <a:round/>
          </a:ln>
        </p:spPr>
        <p:txBody>
          <a:bodyPr tIns="91440" bIns="91440"/>
          <a:p>
            <a:pPr algn="ctr">
              <a:lnSpc>
                <a:spcPct val="100000"/>
              </a:lnSpc>
            </a:pPr>
            <a:r>
              <a:rPr lang="en-IN" sz="800">
                <a:solidFill>
                  <a:srgbClr val="b7b7b7"/>
                </a:solidFill>
                <a:latin typeface="Arial"/>
                <a:ea typeface="Arial"/>
              </a:rPr>
              <a:t>featureX</a:t>
            </a:r>
            <a:endParaRPr/>
          </a:p>
        </p:txBody>
      </p:sp>
      <p:sp>
        <p:nvSpPr>
          <p:cNvPr id="765" name="CustomShape 34"/>
          <p:cNvSpPr/>
          <p:nvPr/>
        </p:nvSpPr>
        <p:spPr>
          <a:xfrm rot="10800000">
            <a:off x="1873080" y="3089520"/>
            <a:ext cx="310680" cy="360"/>
          </a:xfrm>
          <a:prstGeom prst="straightConnector1">
            <a:avLst/>
          </a:prstGeom>
          <a:noFill/>
          <a:ln w="28440">
            <a:solidFill>
              <a:srgbClr val="cccccc"/>
            </a:solidFill>
            <a:custDash>
              <a:ds d="316000" sp="237000"/>
            </a:custDash>
            <a:round/>
            <a:tailEnd len="med" type="triangle" w="med"/>
          </a:ln>
        </p:spPr>
      </p:sp>
      <p:sp>
        <p:nvSpPr>
          <p:cNvPr id="766" name="CustomShape 35"/>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767" name="CustomShape 36"/>
          <p:cNvSpPr/>
          <p:nvPr/>
        </p:nvSpPr>
        <p:spPr>
          <a:xfrm>
            <a:off x="1256400" y="3243240"/>
            <a:ext cx="360" cy="200520"/>
          </a:xfrm>
          <a:prstGeom prst="straightConnector1">
            <a:avLst/>
          </a:prstGeom>
          <a:noFill/>
          <a:ln w="28440">
            <a:solidFill>
              <a:srgbClr val="595959"/>
            </a:solidFill>
            <a:round/>
          </a:ln>
        </p:spPr>
      </p:sp>
      <p:sp>
        <p:nvSpPr>
          <p:cNvPr id="768" name="CustomShape 37"/>
          <p:cNvSpPr/>
          <p:nvPr/>
        </p:nvSpPr>
        <p:spPr>
          <a:xfrm>
            <a:off x="3022200" y="301932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769" name="CustomShape 38"/>
          <p:cNvSpPr/>
          <p:nvPr/>
        </p:nvSpPr>
        <p:spPr>
          <a:xfrm>
            <a:off x="3573000" y="3148920"/>
            <a:ext cx="319320" cy="360"/>
          </a:xfrm>
          <a:prstGeom prst="straightConnector1">
            <a:avLst/>
          </a:prstGeom>
          <a:noFill/>
          <a:ln w="28440">
            <a:solidFill>
              <a:srgbClr val="595959"/>
            </a:solidFill>
            <a:round/>
            <a:tailEnd len="med" type="triangle" w="med"/>
          </a:ln>
        </p:spPr>
      </p:sp>
      <p:sp>
        <p:nvSpPr>
          <p:cNvPr id="770" name="CustomShape 39"/>
          <p:cNvSpPr/>
          <p:nvPr/>
        </p:nvSpPr>
        <p:spPr>
          <a:xfrm>
            <a:off x="4876560" y="30070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771" name="CustomShape 40"/>
          <p:cNvSpPr/>
          <p:nvPr/>
        </p:nvSpPr>
        <p:spPr>
          <a:xfrm flipH="1">
            <a:off x="4142160" y="3290760"/>
            <a:ext cx="868320" cy="230040"/>
          </a:xfrm>
          <a:prstGeom prst="straightConnector1">
            <a:avLst/>
          </a:prstGeom>
          <a:noFill/>
          <a:ln w="28440">
            <a:solidFill>
              <a:srgbClr val="595959"/>
            </a:solidFill>
            <a:round/>
          </a:ln>
        </p:spPr>
      </p:sp>
      <p:sp>
        <p:nvSpPr>
          <p:cNvPr id="772" name="CustomShape 41"/>
          <p:cNvSpPr/>
          <p:nvPr/>
        </p:nvSpPr>
        <p:spPr>
          <a:xfrm>
            <a:off x="63864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773" name="CustomShape 42"/>
          <p:cNvSpPr/>
          <p:nvPr/>
        </p:nvSpPr>
        <p:spPr>
          <a:xfrm>
            <a:off x="772560" y="3243240"/>
            <a:ext cx="388440" cy="242280"/>
          </a:xfrm>
          <a:prstGeom prst="straightConnector1">
            <a:avLst/>
          </a:prstGeom>
          <a:noFill/>
          <a:ln w="28440">
            <a:solidFill>
              <a:srgbClr val="595959"/>
            </a:solidFill>
            <a:round/>
          </a:ln>
        </p:spPr>
      </p:sp>
      <p:sp>
        <p:nvSpPr>
          <p:cNvPr id="774" name="CustomShape 43"/>
          <p:cNvSpPr/>
          <p:nvPr/>
        </p:nvSpPr>
        <p:spPr>
          <a:xfrm>
            <a:off x="638640" y="242748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F</a:t>
            </a:r>
            <a:endParaRPr/>
          </a:p>
        </p:txBody>
      </p:sp>
      <p:sp>
        <p:nvSpPr>
          <p:cNvPr id="775" name="CustomShape 44"/>
          <p:cNvSpPr/>
          <p:nvPr/>
        </p:nvSpPr>
        <p:spPr>
          <a:xfrm>
            <a:off x="772560" y="2711160"/>
            <a:ext cx="360" cy="247680"/>
          </a:xfrm>
          <a:prstGeom prst="straightConnector1">
            <a:avLst/>
          </a:prstGeom>
          <a:noFill/>
          <a:ln w="28440">
            <a:solidFill>
              <a:srgbClr val="a61c00"/>
            </a:solidFill>
            <a:round/>
          </a:ln>
        </p:spPr>
      </p:sp>
      <p:sp>
        <p:nvSpPr>
          <p:cNvPr id="776" name="CustomShape 45"/>
          <p:cNvSpPr/>
          <p:nvPr/>
        </p:nvSpPr>
        <p:spPr>
          <a:xfrm>
            <a:off x="1217880" y="24519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777" name="CustomShape 46"/>
          <p:cNvSpPr/>
          <p:nvPr/>
        </p:nvSpPr>
        <p:spPr>
          <a:xfrm rot="10800000">
            <a:off x="907200" y="2581200"/>
            <a:ext cx="310680" cy="360"/>
          </a:xfrm>
          <a:prstGeom prst="straightConnector1">
            <a:avLst/>
          </a:prstGeom>
          <a:noFill/>
          <a:ln w="28440">
            <a:solidFill>
              <a:srgbClr val="a61c00"/>
            </a:solidFill>
            <a:round/>
            <a:tailEnd len="med" type="triangle" w="med"/>
          </a:ln>
        </p:spPr>
      </p:sp>
      <p:sp>
        <p:nvSpPr>
          <p:cNvPr id="778" name="CustomShape 47"/>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779" name="CustomShape 48"/>
          <p:cNvSpPr/>
          <p:nvPr/>
        </p:nvSpPr>
        <p:spPr>
          <a:xfrm>
            <a:off x="1521000" y="2226240"/>
            <a:ext cx="360" cy="225360"/>
          </a:xfrm>
          <a:prstGeom prst="straightConnector1">
            <a:avLst/>
          </a:prstGeom>
          <a:noFill/>
          <a:ln w="28440">
            <a:solidFill>
              <a:srgbClr val="595959"/>
            </a:solidFill>
            <a:round/>
            <a:tailEnd len="med" type="triangle" w="med"/>
          </a:ln>
        </p:spPr>
      </p:sp>
      <p:sp>
        <p:nvSpPr>
          <p:cNvPr id="780" name="CustomShape 49"/>
          <p:cNvSpPr/>
          <p:nvPr/>
        </p:nvSpPr>
        <p:spPr>
          <a:xfrm>
            <a:off x="1217880" y="24519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781" name="CustomShape 50"/>
          <p:cNvSpPr/>
          <p:nvPr/>
        </p:nvSpPr>
        <p:spPr>
          <a:xfrm rot="10800000">
            <a:off x="907200" y="2581200"/>
            <a:ext cx="310680" cy="360"/>
          </a:xfrm>
          <a:prstGeom prst="straightConnector1">
            <a:avLst/>
          </a:prstGeom>
          <a:noFill/>
          <a:ln w="28440">
            <a:solidFill>
              <a:srgbClr val="a61c00"/>
            </a:solidFill>
            <a:round/>
            <a:tailEnd len="med" type="triangle" w="med"/>
          </a:ln>
        </p:spPr>
      </p:sp>
      <p:sp>
        <p:nvSpPr>
          <p:cNvPr id="782" name="CustomShape 51"/>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783" name="CustomShape 52"/>
          <p:cNvSpPr/>
          <p:nvPr/>
        </p:nvSpPr>
        <p:spPr>
          <a:xfrm>
            <a:off x="1521000" y="2226240"/>
            <a:ext cx="360" cy="225360"/>
          </a:xfrm>
          <a:prstGeom prst="straightConnector1">
            <a:avLst/>
          </a:prstGeom>
          <a:noFill/>
          <a:ln w="28440">
            <a:solidFill>
              <a:srgbClr val="595959"/>
            </a:solidFill>
            <a:round/>
            <a:tailEnd len="med" type="triangle" w="med"/>
          </a:ln>
        </p:spPr>
      </p:sp>
      <p:sp>
        <p:nvSpPr>
          <p:cNvPr id="784" name="CustomShape 53"/>
          <p:cNvSpPr/>
          <p:nvPr/>
        </p:nvSpPr>
        <p:spPr>
          <a:xfrm>
            <a:off x="1388160" y="3238920"/>
            <a:ext cx="492120" cy="345960"/>
          </a:xfrm>
          <a:prstGeom prst="rect">
            <a:avLst/>
          </a:prstGeom>
          <a:noFill/>
          <a:ln>
            <a:noFill/>
          </a:ln>
        </p:spPr>
        <p:txBody>
          <a:bodyPr tIns="91440" bIns="91440"/>
          <a:p>
            <a:pPr>
              <a:lnSpc>
                <a:spcPct val="100000"/>
              </a:lnSpc>
            </a:pPr>
            <a:r>
              <a:rPr lang="en-IN" sz="1400">
                <a:solidFill>
                  <a:srgbClr val="000000"/>
                </a:solidFill>
                <a:latin typeface="Arial"/>
                <a:ea typeface="Arial"/>
              </a:rPr>
              <a:t>∆</a:t>
            </a:r>
            <a:r>
              <a:rPr lang="en-IN" sz="1400">
                <a:solidFill>
                  <a:srgbClr val="000000"/>
                </a:solidFill>
                <a:latin typeface="Arial"/>
                <a:ea typeface="Arial"/>
              </a:rPr>
              <a:t>D</a:t>
            </a:r>
            <a:endParaRPr/>
          </a:p>
        </p:txBody>
      </p:sp>
      <p:sp>
        <p:nvSpPr>
          <p:cNvPr id="785" name="CustomShape 54"/>
          <p:cNvSpPr/>
          <p:nvPr/>
        </p:nvSpPr>
        <p:spPr>
          <a:xfrm>
            <a:off x="-223920" y="2593080"/>
            <a:ext cx="1212840" cy="460080"/>
          </a:xfrm>
          <a:prstGeom prst="rect">
            <a:avLst/>
          </a:prstGeom>
          <a:noFill/>
          <a:ln>
            <a:noFill/>
          </a:ln>
        </p:spPr>
        <p:txBody>
          <a:bodyPr tIns="91440" bIns="91440"/>
          <a:p>
            <a:pPr algn="ctr">
              <a:lnSpc>
                <a:spcPct val="100000"/>
              </a:lnSpc>
            </a:pPr>
            <a:r>
              <a:rPr lang="en-IN" sz="1000">
                <a:solidFill>
                  <a:srgbClr val="a61c00"/>
                </a:solidFill>
                <a:latin typeface="Arial"/>
                <a:ea typeface="Arial"/>
              </a:rPr>
              <a:t>∆</a:t>
            </a:r>
            <a:r>
              <a:rPr lang="en-IN" sz="1000">
                <a:solidFill>
                  <a:srgbClr val="a61c00"/>
                </a:solidFill>
                <a:latin typeface="Arial"/>
                <a:ea typeface="Arial"/>
              </a:rPr>
              <a:t>D + conflict resolution</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6" name="CustomShape 1"/>
          <p:cNvSpPr/>
          <p:nvPr/>
        </p:nvSpPr>
        <p:spPr>
          <a:xfrm>
            <a:off x="-223920" y="2593080"/>
            <a:ext cx="1212840" cy="460080"/>
          </a:xfrm>
          <a:prstGeom prst="rect">
            <a:avLst/>
          </a:prstGeom>
          <a:noFill/>
          <a:ln>
            <a:noFill/>
          </a:ln>
        </p:spPr>
        <p:txBody>
          <a:bodyPr tIns="91440" bIns="91440"/>
          <a:p>
            <a:pPr algn="ctr">
              <a:lnSpc>
                <a:spcPct val="100000"/>
              </a:lnSpc>
            </a:pPr>
            <a:r>
              <a:rPr lang="en-IN" sz="1000">
                <a:solidFill>
                  <a:srgbClr val="000000"/>
                </a:solidFill>
                <a:latin typeface="Arial"/>
                <a:ea typeface="Arial"/>
              </a:rPr>
              <a:t>∆</a:t>
            </a:r>
            <a:r>
              <a:rPr lang="en-IN" sz="1000">
                <a:solidFill>
                  <a:srgbClr val="000000"/>
                </a:solidFill>
                <a:latin typeface="Arial"/>
                <a:ea typeface="Arial"/>
              </a:rPr>
              <a:t>D + conflict resolution</a:t>
            </a:r>
            <a:endParaRPr/>
          </a:p>
        </p:txBody>
      </p:sp>
      <p:sp>
        <p:nvSpPr>
          <p:cNvPr id="787" name="CustomShape 2"/>
          <p:cNvSpPr/>
          <p:nvPr/>
        </p:nvSpPr>
        <p:spPr>
          <a:xfrm>
            <a:off x="0" y="0"/>
            <a:ext cx="9154080" cy="580320"/>
          </a:xfrm>
          <a:prstGeom prst="rect">
            <a:avLst/>
          </a:prstGeom>
          <a:solidFill>
            <a:srgbClr val="6d9eeb"/>
          </a:solidFill>
          <a:ln>
            <a:noFill/>
          </a:ln>
        </p:spPr>
      </p:sp>
      <p:sp>
        <p:nvSpPr>
          <p:cNvPr id="788" name="TextShape 3"/>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789" name="CustomShape 4"/>
          <p:cNvSpPr/>
          <p:nvPr/>
        </p:nvSpPr>
        <p:spPr>
          <a:xfrm>
            <a:off x="6177600" y="582120"/>
            <a:ext cx="2967120" cy="4560840"/>
          </a:xfrm>
          <a:prstGeom prst="rect">
            <a:avLst/>
          </a:prstGeom>
          <a:solidFill>
            <a:srgbClr val="f3f3f3"/>
          </a:solidFill>
          <a:ln>
            <a:noFill/>
          </a:ln>
        </p:spPr>
      </p:sp>
      <p:sp>
        <p:nvSpPr>
          <p:cNvPr id="790" name="CustomShape 5"/>
          <p:cNvSpPr/>
          <p:nvPr/>
        </p:nvSpPr>
        <p:spPr>
          <a:xfrm>
            <a:off x="6128640" y="668160"/>
            <a:ext cx="2965680" cy="4375800"/>
          </a:xfrm>
          <a:prstGeom prst="rect">
            <a:avLst/>
          </a:prstGeom>
          <a:noFill/>
          <a:ln>
            <a:noFill/>
          </a:ln>
        </p:spPr>
        <p:txBody>
          <a:bodyPr tIns="91440" bIns="91440"/>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a:t>
            </a:r>
            <a:endParaRPr/>
          </a:p>
          <a:p>
            <a:pPr>
              <a:lnSpc>
                <a:spcPct val="115000"/>
              </a:lnSpc>
              <a:buFont typeface="Arial"/>
              <a:buAutoNum type="arabicPeriod"/>
            </a:pPr>
            <a:r>
              <a:rPr lang="en-IN" sz="1200">
                <a:solidFill>
                  <a:srgbClr val="000000"/>
                </a:solidFill>
                <a:latin typeface="Arial"/>
                <a:ea typeface="Arial"/>
              </a:rPr>
              <a:t>If rework is needed:</a:t>
            </a:r>
            <a:endParaRPr/>
          </a:p>
          <a:p>
            <a:pPr lvl="1">
              <a:lnSpc>
                <a:spcPct val="115000"/>
              </a:lnSpc>
              <a:buFont typeface="Arial"/>
              <a:buAutoNum type="alphaLcPeriod"/>
            </a:pPr>
            <a:r>
              <a:rPr lang="en-IN" sz="1200">
                <a:solidFill>
                  <a:srgbClr val="000000"/>
                </a:solidFill>
                <a:latin typeface="Arial"/>
                <a:ea typeface="Arial"/>
              </a:rPr>
              <a:t>Checkout the </a:t>
            </a:r>
            <a:r>
              <a:rPr i="1" lang="en-IN" sz="1200">
                <a:solidFill>
                  <a:srgbClr val="000000"/>
                </a:solidFill>
                <a:latin typeface="Courier New"/>
                <a:ea typeface="Courier New"/>
              </a:rPr>
              <a:t>featureX</a:t>
            </a:r>
            <a:r>
              <a:rPr lang="en-IN" sz="1200">
                <a:solidFill>
                  <a:srgbClr val="000000"/>
                </a:solidFill>
                <a:latin typeface="Arial"/>
                <a:ea typeface="Arial"/>
              </a:rPr>
              <a:t> branch and amend the commit.</a:t>
            </a:r>
            <a:endParaRPr/>
          </a:p>
          <a:p>
            <a:pPr lvl="1">
              <a:lnSpc>
                <a:spcPct val="115000"/>
              </a:lnSpc>
              <a:buFont typeface="Arial"/>
              <a:buAutoNum type="alphaLcPeriod"/>
            </a:pPr>
            <a:r>
              <a:rPr lang="en-IN" sz="1200">
                <a:solidFill>
                  <a:srgbClr val="000000"/>
                </a:solidFill>
                <a:latin typeface="Arial"/>
                <a:ea typeface="Arial"/>
              </a:rPr>
              <a:t>Push the new commit for review to create a second patch set</a:t>
            </a:r>
            <a:endParaRPr/>
          </a:p>
          <a:p>
            <a:pPr>
              <a:lnSpc>
                <a:spcPct val="115000"/>
              </a:lnSpc>
              <a:buFont typeface="Arial"/>
              <a:buAutoNum type="arabicPeriod"/>
            </a:pPr>
            <a:r>
              <a:rPr lang="en-IN" sz="1200">
                <a:solidFill>
                  <a:srgbClr val="3d85c6"/>
                </a:solidFill>
                <a:latin typeface="Arial"/>
                <a:ea typeface="Arial"/>
              </a:rPr>
              <a:t>If rebase is needed:</a:t>
            </a:r>
            <a:endParaRPr/>
          </a:p>
          <a:p>
            <a:pPr lvl="1">
              <a:lnSpc>
                <a:spcPct val="115000"/>
              </a:lnSpc>
              <a:buFont typeface="Arial"/>
              <a:buAutoNum type="alphaLcPeriod"/>
            </a:pPr>
            <a:r>
              <a:rPr lang="en-IN" sz="1200">
                <a:solidFill>
                  <a:srgbClr val="000000"/>
                </a:solidFill>
                <a:latin typeface="Arial"/>
                <a:ea typeface="Arial"/>
              </a:rPr>
              <a:t>Fetch the updates from the remote repository</a:t>
            </a:r>
            <a:endParaRPr/>
          </a:p>
          <a:p>
            <a:pPr lvl="1">
              <a:lnSpc>
                <a:spcPct val="115000"/>
              </a:lnSpc>
              <a:buFont typeface="Arial"/>
              <a:buAutoNum type="alphaLcPeriod"/>
            </a:pPr>
            <a:r>
              <a:rPr lang="en-IN" sz="1200">
                <a:solidFill>
                  <a:srgbClr val="000000"/>
                </a:solidFill>
                <a:latin typeface="Arial"/>
                <a:ea typeface="Arial"/>
              </a:rPr>
              <a:t>Checkout the </a:t>
            </a:r>
            <a:r>
              <a:rPr i="1" lang="en-IN" sz="1200">
                <a:solidFill>
                  <a:srgbClr val="000000"/>
                </a:solidFill>
                <a:latin typeface="Courier New"/>
                <a:ea typeface="Courier New"/>
              </a:rPr>
              <a:t>featureX</a:t>
            </a:r>
            <a:r>
              <a:rPr lang="en-IN" sz="1200">
                <a:solidFill>
                  <a:srgbClr val="000000"/>
                </a:solidFill>
                <a:latin typeface="Arial"/>
                <a:ea typeface="Arial"/>
              </a:rPr>
              <a:t> branch and rebase it onto </a:t>
            </a:r>
            <a:r>
              <a:rPr i="1" lang="en-IN" sz="1200">
                <a:solidFill>
                  <a:srgbClr val="000000"/>
                </a:solidFill>
                <a:latin typeface="Courier New"/>
                <a:ea typeface="Courier New"/>
              </a:rPr>
              <a:t>origin/master</a:t>
            </a:r>
            <a:endParaRPr/>
          </a:p>
          <a:p>
            <a:pPr lvl="1">
              <a:lnSpc>
                <a:spcPct val="115000"/>
              </a:lnSpc>
              <a:buFont typeface="Courier New"/>
              <a:buAutoNum type="alphaLcPeriod"/>
            </a:pPr>
            <a:r>
              <a:rPr lang="en-IN" sz="1200">
                <a:solidFill>
                  <a:srgbClr val="3d85c6"/>
                </a:solidFill>
                <a:latin typeface="Arial"/>
                <a:ea typeface="Arial"/>
              </a:rPr>
              <a:t>Push the new commit for review to create a third patch set</a:t>
            </a:r>
            <a:endParaRPr/>
          </a:p>
        </p:txBody>
      </p:sp>
      <p:sp>
        <p:nvSpPr>
          <p:cNvPr id="791" name="CustomShape 6"/>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92" name="CustomShape 7"/>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93" name="CustomShape 8"/>
          <p:cNvSpPr/>
          <p:nvPr/>
        </p:nvSpPr>
        <p:spPr>
          <a:xfrm rot="10800000">
            <a:off x="4046760" y="3763800"/>
            <a:ext cx="360" cy="122760"/>
          </a:xfrm>
          <a:prstGeom prst="straightConnector1">
            <a:avLst/>
          </a:prstGeom>
          <a:noFill/>
          <a:ln w="28440">
            <a:solidFill>
              <a:srgbClr val="595959"/>
            </a:solidFill>
            <a:round/>
          </a:ln>
        </p:spPr>
      </p:sp>
      <p:sp>
        <p:nvSpPr>
          <p:cNvPr id="794" name="CustomShape 9"/>
          <p:cNvSpPr/>
          <p:nvPr/>
        </p:nvSpPr>
        <p:spPr>
          <a:xfrm>
            <a:off x="2835720" y="578880"/>
            <a:ext cx="31320" cy="4567320"/>
          </a:xfrm>
          <a:prstGeom prst="straightConnector1">
            <a:avLst/>
          </a:prstGeom>
          <a:noFill/>
          <a:ln w="9360">
            <a:solidFill>
              <a:srgbClr val="595959"/>
            </a:solidFill>
            <a:round/>
          </a:ln>
        </p:spPr>
      </p:sp>
      <p:sp>
        <p:nvSpPr>
          <p:cNvPr id="795" name="CustomShape 10"/>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796" name="CustomShape 11"/>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797" name="CustomShape 12"/>
          <p:cNvSpPr/>
          <p:nvPr/>
        </p:nvSpPr>
        <p:spPr>
          <a:xfrm rot="10800000">
            <a:off x="1256040" y="3728520"/>
            <a:ext cx="360" cy="122760"/>
          </a:xfrm>
          <a:prstGeom prst="straightConnector1">
            <a:avLst/>
          </a:prstGeom>
          <a:noFill/>
          <a:ln w="28440">
            <a:solidFill>
              <a:srgbClr val="595959"/>
            </a:solidFill>
            <a:round/>
          </a:ln>
        </p:spPr>
      </p:sp>
      <p:sp>
        <p:nvSpPr>
          <p:cNvPr id="798" name="CustomShape 13"/>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799" name="CustomShape 14"/>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800" name="CustomShape 15"/>
          <p:cNvSpPr/>
          <p:nvPr/>
        </p:nvSpPr>
        <p:spPr>
          <a:xfrm>
            <a:off x="1605960" y="295920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801" name="CustomShape 16"/>
          <p:cNvSpPr/>
          <p:nvPr/>
        </p:nvSpPr>
        <p:spPr>
          <a:xfrm flipH="1">
            <a:off x="1256400" y="3243240"/>
            <a:ext cx="483120" cy="200520"/>
          </a:xfrm>
          <a:prstGeom prst="straightConnector1">
            <a:avLst/>
          </a:prstGeom>
          <a:noFill/>
          <a:ln w="28440">
            <a:solidFill>
              <a:srgbClr val="a61c00"/>
            </a:solidFill>
            <a:round/>
          </a:ln>
        </p:spPr>
      </p:sp>
      <p:sp>
        <p:nvSpPr>
          <p:cNvPr id="802" name="CustomShape 17"/>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803" name="CustomShape 18"/>
          <p:cNvSpPr/>
          <p:nvPr/>
        </p:nvSpPr>
        <p:spPr>
          <a:xfrm>
            <a:off x="4047120" y="3278520"/>
            <a:ext cx="360" cy="200520"/>
          </a:xfrm>
          <a:prstGeom prst="straightConnector1">
            <a:avLst/>
          </a:prstGeom>
          <a:noFill/>
          <a:ln w="28440">
            <a:solidFill>
              <a:srgbClr val="595959"/>
            </a:solidFill>
            <a:round/>
          </a:ln>
        </p:spPr>
      </p:sp>
      <p:sp>
        <p:nvSpPr>
          <p:cNvPr id="804" name="CustomShape 19"/>
          <p:cNvSpPr/>
          <p:nvPr/>
        </p:nvSpPr>
        <p:spPr>
          <a:xfrm>
            <a:off x="4860000" y="356112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805" name="CustomShape 20"/>
          <p:cNvSpPr/>
          <p:nvPr/>
        </p:nvSpPr>
        <p:spPr>
          <a:xfrm rot="10800000">
            <a:off x="5010840" y="3291120"/>
            <a:ext cx="2520" cy="259920"/>
          </a:xfrm>
          <a:prstGeom prst="straightConnector1">
            <a:avLst/>
          </a:prstGeom>
          <a:noFill/>
          <a:ln w="28440">
            <a:solidFill>
              <a:srgbClr val="6aa84f"/>
            </a:solidFill>
            <a:round/>
            <a:tailEnd len="med" type="triangle" w="med"/>
          </a:ln>
        </p:spPr>
      </p:sp>
      <p:sp>
        <p:nvSpPr>
          <p:cNvPr id="806" name="CustomShape 21"/>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07" name="CustomShape 22"/>
          <p:cNvSpPr/>
          <p:nvPr/>
        </p:nvSpPr>
        <p:spPr>
          <a:xfrm>
            <a:off x="1256400" y="3243240"/>
            <a:ext cx="360" cy="200520"/>
          </a:xfrm>
          <a:prstGeom prst="straightConnector1">
            <a:avLst/>
          </a:prstGeom>
          <a:noFill/>
          <a:ln w="28440">
            <a:solidFill>
              <a:srgbClr val="595959"/>
            </a:solidFill>
            <a:round/>
          </a:ln>
        </p:spPr>
      </p:sp>
      <p:sp>
        <p:nvSpPr>
          <p:cNvPr id="808" name="CustomShape 23"/>
          <p:cNvSpPr/>
          <p:nvPr/>
        </p:nvSpPr>
        <p:spPr>
          <a:xfrm>
            <a:off x="43884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09" name="CustomShape 24"/>
          <p:cNvSpPr/>
          <p:nvPr/>
        </p:nvSpPr>
        <p:spPr>
          <a:xfrm flipH="1">
            <a:off x="4141080" y="3236760"/>
            <a:ext cx="285480" cy="284040"/>
          </a:xfrm>
          <a:prstGeom prst="straightConnector1">
            <a:avLst/>
          </a:prstGeom>
          <a:noFill/>
          <a:ln w="28440">
            <a:solidFill>
              <a:srgbClr val="595959"/>
            </a:solidFill>
            <a:round/>
          </a:ln>
        </p:spPr>
      </p:sp>
      <p:sp>
        <p:nvSpPr>
          <p:cNvPr id="810" name="CustomShape 25"/>
          <p:cNvSpPr/>
          <p:nvPr/>
        </p:nvSpPr>
        <p:spPr>
          <a:xfrm>
            <a:off x="4857120" y="38898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811" name="CustomShape 26"/>
          <p:cNvSpPr/>
          <p:nvPr/>
        </p:nvSpPr>
        <p:spPr>
          <a:xfrm rot="10800000">
            <a:off x="4523040" y="3278880"/>
            <a:ext cx="334080" cy="740520"/>
          </a:xfrm>
          <a:prstGeom prst="straightConnector1">
            <a:avLst/>
          </a:prstGeom>
          <a:noFill/>
          <a:ln w="28440">
            <a:solidFill>
              <a:srgbClr val="6aa84f"/>
            </a:solidFill>
            <a:round/>
            <a:tailEnd len="med" type="triangle" w="med"/>
          </a:ln>
        </p:spPr>
      </p:sp>
      <p:sp>
        <p:nvSpPr>
          <p:cNvPr id="812" name="CustomShape 27"/>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813" name="CustomShape 28"/>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814" name="CustomShape 29"/>
          <p:cNvSpPr/>
          <p:nvPr/>
        </p:nvSpPr>
        <p:spPr>
          <a:xfrm rot="10800000">
            <a:off x="1256040" y="3728520"/>
            <a:ext cx="360" cy="122760"/>
          </a:xfrm>
          <a:prstGeom prst="straightConnector1">
            <a:avLst/>
          </a:prstGeom>
          <a:noFill/>
          <a:ln w="28440">
            <a:solidFill>
              <a:srgbClr val="595959"/>
            </a:solidFill>
            <a:round/>
          </a:ln>
        </p:spPr>
      </p:sp>
      <p:sp>
        <p:nvSpPr>
          <p:cNvPr id="815" name="CustomShape 30"/>
          <p:cNvSpPr/>
          <p:nvPr/>
        </p:nvSpPr>
        <p:spPr>
          <a:xfrm>
            <a:off x="108720" y="35316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816" name="CustomShape 31"/>
          <p:cNvSpPr/>
          <p:nvPr/>
        </p:nvSpPr>
        <p:spPr>
          <a:xfrm rot="10800000">
            <a:off x="772200" y="3243240"/>
            <a:ext cx="360" cy="272160"/>
          </a:xfrm>
          <a:prstGeom prst="straightConnector1">
            <a:avLst/>
          </a:prstGeom>
          <a:noFill/>
          <a:ln w="28440">
            <a:solidFill>
              <a:srgbClr val="3d85c6"/>
            </a:solidFill>
            <a:round/>
            <a:tailEnd len="med" type="triangle" w="med"/>
          </a:ln>
        </p:spPr>
      </p:sp>
      <p:sp>
        <p:nvSpPr>
          <p:cNvPr id="817" name="CustomShape 32"/>
          <p:cNvSpPr/>
          <p:nvPr/>
        </p:nvSpPr>
        <p:spPr>
          <a:xfrm>
            <a:off x="160596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818" name="CustomShape 33"/>
          <p:cNvSpPr/>
          <p:nvPr/>
        </p:nvSpPr>
        <p:spPr>
          <a:xfrm flipH="1">
            <a:off x="1256400" y="3243240"/>
            <a:ext cx="483120" cy="200520"/>
          </a:xfrm>
          <a:prstGeom prst="straightConnector1">
            <a:avLst/>
          </a:prstGeom>
          <a:noFill/>
          <a:ln w="28440">
            <a:solidFill>
              <a:srgbClr val="595959"/>
            </a:solidFill>
            <a:round/>
          </a:ln>
        </p:spPr>
      </p:sp>
      <p:sp>
        <p:nvSpPr>
          <p:cNvPr id="819" name="CustomShape 34"/>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20" name="CustomShape 35"/>
          <p:cNvSpPr/>
          <p:nvPr/>
        </p:nvSpPr>
        <p:spPr>
          <a:xfrm>
            <a:off x="1256400" y="3243240"/>
            <a:ext cx="360" cy="200520"/>
          </a:xfrm>
          <a:prstGeom prst="straightConnector1">
            <a:avLst/>
          </a:prstGeom>
          <a:noFill/>
          <a:ln w="28440">
            <a:solidFill>
              <a:srgbClr val="595959"/>
            </a:solidFill>
            <a:round/>
          </a:ln>
        </p:spPr>
      </p:sp>
      <p:sp>
        <p:nvSpPr>
          <p:cNvPr id="821" name="CustomShape 36"/>
          <p:cNvSpPr/>
          <p:nvPr/>
        </p:nvSpPr>
        <p:spPr>
          <a:xfrm>
            <a:off x="3022200" y="301932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822" name="CustomShape 37"/>
          <p:cNvSpPr/>
          <p:nvPr/>
        </p:nvSpPr>
        <p:spPr>
          <a:xfrm>
            <a:off x="3573000" y="3148920"/>
            <a:ext cx="319320" cy="360"/>
          </a:xfrm>
          <a:prstGeom prst="straightConnector1">
            <a:avLst/>
          </a:prstGeom>
          <a:noFill/>
          <a:ln w="28440">
            <a:solidFill>
              <a:srgbClr val="595959"/>
            </a:solidFill>
            <a:round/>
            <a:tailEnd len="med" type="triangle" w="med"/>
          </a:ln>
        </p:spPr>
      </p:sp>
      <p:sp>
        <p:nvSpPr>
          <p:cNvPr id="823" name="CustomShape 38"/>
          <p:cNvSpPr/>
          <p:nvPr/>
        </p:nvSpPr>
        <p:spPr>
          <a:xfrm>
            <a:off x="4876560" y="30070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824" name="CustomShape 39"/>
          <p:cNvSpPr/>
          <p:nvPr/>
        </p:nvSpPr>
        <p:spPr>
          <a:xfrm flipH="1">
            <a:off x="4142160" y="3290760"/>
            <a:ext cx="868320" cy="230040"/>
          </a:xfrm>
          <a:prstGeom prst="straightConnector1">
            <a:avLst/>
          </a:prstGeom>
          <a:noFill/>
          <a:ln w="28440">
            <a:solidFill>
              <a:srgbClr val="595959"/>
            </a:solidFill>
            <a:round/>
          </a:ln>
        </p:spPr>
      </p:sp>
      <p:sp>
        <p:nvSpPr>
          <p:cNvPr id="825" name="CustomShape 40"/>
          <p:cNvSpPr/>
          <p:nvPr/>
        </p:nvSpPr>
        <p:spPr>
          <a:xfrm>
            <a:off x="63864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826" name="CustomShape 41"/>
          <p:cNvSpPr/>
          <p:nvPr/>
        </p:nvSpPr>
        <p:spPr>
          <a:xfrm>
            <a:off x="772560" y="3243240"/>
            <a:ext cx="388440" cy="242280"/>
          </a:xfrm>
          <a:prstGeom prst="straightConnector1">
            <a:avLst/>
          </a:prstGeom>
          <a:noFill/>
          <a:ln w="28440">
            <a:solidFill>
              <a:srgbClr val="595959"/>
            </a:solidFill>
            <a:round/>
          </a:ln>
        </p:spPr>
      </p:sp>
      <p:sp>
        <p:nvSpPr>
          <p:cNvPr id="827" name="CustomShape 42"/>
          <p:cNvSpPr/>
          <p:nvPr/>
        </p:nvSpPr>
        <p:spPr>
          <a:xfrm>
            <a:off x="638640" y="24274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F</a:t>
            </a:r>
            <a:endParaRPr/>
          </a:p>
        </p:txBody>
      </p:sp>
      <p:sp>
        <p:nvSpPr>
          <p:cNvPr id="828" name="CustomShape 43"/>
          <p:cNvSpPr/>
          <p:nvPr/>
        </p:nvSpPr>
        <p:spPr>
          <a:xfrm>
            <a:off x="772560" y="2711160"/>
            <a:ext cx="360" cy="247680"/>
          </a:xfrm>
          <a:prstGeom prst="straightConnector1">
            <a:avLst/>
          </a:prstGeom>
          <a:noFill/>
          <a:ln w="28440">
            <a:solidFill>
              <a:srgbClr val="595959"/>
            </a:solidFill>
            <a:round/>
          </a:ln>
        </p:spPr>
      </p:sp>
      <p:sp>
        <p:nvSpPr>
          <p:cNvPr id="829" name="CustomShape 44"/>
          <p:cNvSpPr/>
          <p:nvPr/>
        </p:nvSpPr>
        <p:spPr>
          <a:xfrm>
            <a:off x="1217880" y="24519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830" name="CustomShape 45"/>
          <p:cNvSpPr/>
          <p:nvPr/>
        </p:nvSpPr>
        <p:spPr>
          <a:xfrm rot="10800000">
            <a:off x="907200" y="2581200"/>
            <a:ext cx="310680" cy="360"/>
          </a:xfrm>
          <a:prstGeom prst="straightConnector1">
            <a:avLst/>
          </a:prstGeom>
          <a:noFill/>
          <a:ln w="28440">
            <a:solidFill>
              <a:srgbClr val="a61c00"/>
            </a:solidFill>
            <a:round/>
            <a:tailEnd len="med" type="triangle" w="med"/>
          </a:ln>
        </p:spPr>
      </p:sp>
      <p:sp>
        <p:nvSpPr>
          <p:cNvPr id="831" name="CustomShape 46"/>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832" name="CustomShape 47"/>
          <p:cNvSpPr/>
          <p:nvPr/>
        </p:nvSpPr>
        <p:spPr>
          <a:xfrm>
            <a:off x="1521000" y="2226240"/>
            <a:ext cx="360" cy="225360"/>
          </a:xfrm>
          <a:prstGeom prst="straightConnector1">
            <a:avLst/>
          </a:prstGeom>
          <a:noFill/>
          <a:ln w="28440">
            <a:solidFill>
              <a:srgbClr val="595959"/>
            </a:solidFill>
            <a:round/>
            <a:tailEnd len="med" type="triangle" w="med"/>
          </a:ln>
        </p:spPr>
      </p:sp>
      <p:sp>
        <p:nvSpPr>
          <p:cNvPr id="833" name="CustomShape 48"/>
          <p:cNvSpPr/>
          <p:nvPr/>
        </p:nvSpPr>
        <p:spPr>
          <a:xfrm>
            <a:off x="1217880" y="245196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834" name="CustomShape 49"/>
          <p:cNvSpPr/>
          <p:nvPr/>
        </p:nvSpPr>
        <p:spPr>
          <a:xfrm rot="10800000">
            <a:off x="907200" y="2581200"/>
            <a:ext cx="310680" cy="360"/>
          </a:xfrm>
          <a:prstGeom prst="straightConnector1">
            <a:avLst/>
          </a:prstGeom>
          <a:noFill/>
          <a:ln w="28440">
            <a:solidFill>
              <a:srgbClr val="595959"/>
            </a:solidFill>
            <a:round/>
            <a:tailEnd len="med" type="triangle" w="med"/>
          </a:ln>
        </p:spPr>
      </p:sp>
      <p:sp>
        <p:nvSpPr>
          <p:cNvPr id="835" name="CustomShape 50"/>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836" name="CustomShape 51"/>
          <p:cNvSpPr/>
          <p:nvPr/>
        </p:nvSpPr>
        <p:spPr>
          <a:xfrm>
            <a:off x="1521000" y="2226240"/>
            <a:ext cx="360" cy="225360"/>
          </a:xfrm>
          <a:prstGeom prst="straightConnector1">
            <a:avLst/>
          </a:prstGeom>
          <a:noFill/>
          <a:ln w="28440">
            <a:solidFill>
              <a:srgbClr val="595959"/>
            </a:solidFill>
            <a:round/>
            <a:tailEnd len="med" type="triangle" w="med"/>
          </a:ln>
        </p:spPr>
      </p:sp>
      <p:sp>
        <p:nvSpPr>
          <p:cNvPr id="837" name="CustomShape 52"/>
          <p:cNvSpPr/>
          <p:nvPr/>
        </p:nvSpPr>
        <p:spPr>
          <a:xfrm>
            <a:off x="1388160" y="3238920"/>
            <a:ext cx="492120" cy="345960"/>
          </a:xfrm>
          <a:prstGeom prst="rect">
            <a:avLst/>
          </a:prstGeom>
          <a:noFill/>
          <a:ln>
            <a:noFill/>
          </a:ln>
        </p:spPr>
        <p:txBody>
          <a:bodyPr tIns="91440" bIns="91440"/>
          <a:p>
            <a:pPr>
              <a:lnSpc>
                <a:spcPct val="100000"/>
              </a:lnSpc>
            </a:pPr>
            <a:r>
              <a:rPr lang="en-IN" sz="1400">
                <a:solidFill>
                  <a:srgbClr val="000000"/>
                </a:solidFill>
                <a:latin typeface="Arial"/>
                <a:ea typeface="Arial"/>
              </a:rPr>
              <a:t>∆</a:t>
            </a:r>
            <a:r>
              <a:rPr lang="en-IN" sz="1400">
                <a:solidFill>
                  <a:srgbClr val="000000"/>
                </a:solidFill>
                <a:latin typeface="Arial"/>
                <a:ea typeface="Arial"/>
              </a:rPr>
              <a:t>D</a:t>
            </a:r>
            <a:endParaRPr/>
          </a:p>
        </p:txBody>
      </p:sp>
      <p:sp>
        <p:nvSpPr>
          <p:cNvPr id="838" name="CustomShape 53"/>
          <p:cNvSpPr/>
          <p:nvPr/>
        </p:nvSpPr>
        <p:spPr>
          <a:xfrm>
            <a:off x="3913200" y="250992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F</a:t>
            </a:r>
            <a:endParaRPr/>
          </a:p>
        </p:txBody>
      </p:sp>
      <p:sp>
        <p:nvSpPr>
          <p:cNvPr id="839" name="CustomShape 54"/>
          <p:cNvSpPr/>
          <p:nvPr/>
        </p:nvSpPr>
        <p:spPr>
          <a:xfrm>
            <a:off x="4047120" y="2793600"/>
            <a:ext cx="360" cy="200880"/>
          </a:xfrm>
          <a:prstGeom prst="straightConnector1">
            <a:avLst/>
          </a:prstGeom>
          <a:noFill/>
          <a:ln w="28440">
            <a:solidFill>
              <a:srgbClr val="a61c00"/>
            </a:solidFill>
            <a:round/>
          </a:ln>
        </p:spPr>
      </p:sp>
      <p:sp>
        <p:nvSpPr>
          <p:cNvPr id="840" name="CustomShape 55"/>
          <p:cNvSpPr/>
          <p:nvPr/>
        </p:nvSpPr>
        <p:spPr>
          <a:xfrm>
            <a:off x="4541040" y="252216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refs/changes/23/123/3</a:t>
            </a:r>
            <a:endParaRPr/>
          </a:p>
        </p:txBody>
      </p:sp>
      <p:sp>
        <p:nvSpPr>
          <p:cNvPr id="841" name="CustomShape 56"/>
          <p:cNvSpPr/>
          <p:nvPr/>
        </p:nvSpPr>
        <p:spPr>
          <a:xfrm rot="10800000">
            <a:off x="4181400" y="2651400"/>
            <a:ext cx="359640" cy="360"/>
          </a:xfrm>
          <a:prstGeom prst="straightConnector1">
            <a:avLst/>
          </a:prstGeom>
          <a:noFill/>
          <a:ln w="28440">
            <a:solidFill>
              <a:srgbClr val="6aa84f"/>
            </a:solidFill>
            <a:round/>
            <a:tailEnd len="med" type="triangle" w="med"/>
          </a:ln>
        </p:spPr>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2" name="CustomShape 1"/>
          <p:cNvSpPr/>
          <p:nvPr/>
        </p:nvSpPr>
        <p:spPr>
          <a:xfrm>
            <a:off x="-223920" y="2593080"/>
            <a:ext cx="1212840" cy="460080"/>
          </a:xfrm>
          <a:prstGeom prst="rect">
            <a:avLst/>
          </a:prstGeom>
          <a:noFill/>
          <a:ln>
            <a:noFill/>
          </a:ln>
        </p:spPr>
        <p:txBody>
          <a:bodyPr tIns="91440" bIns="91440"/>
          <a:p>
            <a:pPr algn="ctr">
              <a:lnSpc>
                <a:spcPct val="100000"/>
              </a:lnSpc>
            </a:pPr>
            <a:r>
              <a:rPr lang="en-IN" sz="1000">
                <a:solidFill>
                  <a:srgbClr val="000000"/>
                </a:solidFill>
                <a:latin typeface="Arial"/>
                <a:ea typeface="Arial"/>
              </a:rPr>
              <a:t>∆</a:t>
            </a:r>
            <a:r>
              <a:rPr lang="en-IN" sz="1000">
                <a:solidFill>
                  <a:srgbClr val="000000"/>
                </a:solidFill>
                <a:latin typeface="Arial"/>
                <a:ea typeface="Arial"/>
              </a:rPr>
              <a:t>D + conflict resolution</a:t>
            </a:r>
            <a:endParaRPr/>
          </a:p>
        </p:txBody>
      </p:sp>
      <p:sp>
        <p:nvSpPr>
          <p:cNvPr id="843" name="CustomShape 2"/>
          <p:cNvSpPr/>
          <p:nvPr/>
        </p:nvSpPr>
        <p:spPr>
          <a:xfrm>
            <a:off x="0" y="0"/>
            <a:ext cx="9154080" cy="580320"/>
          </a:xfrm>
          <a:prstGeom prst="rect">
            <a:avLst/>
          </a:prstGeom>
          <a:solidFill>
            <a:srgbClr val="6d9eeb"/>
          </a:solidFill>
          <a:ln>
            <a:noFill/>
          </a:ln>
        </p:spPr>
      </p:sp>
      <p:sp>
        <p:nvSpPr>
          <p:cNvPr id="844" name="TextShape 3"/>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Standard Workflow (Summary)</a:t>
            </a:r>
            <a:r>
              <a:rPr lang="en-IN" sz="3000">
                <a:solidFill>
                  <a:srgbClr val="000000"/>
                </a:solidFill>
                <a:latin typeface="Arial"/>
                <a:ea typeface="Arial"/>
              </a:rPr>
              <a:t>
</a:t>
            </a:r>
            <a:endParaRPr/>
          </a:p>
        </p:txBody>
      </p:sp>
      <p:sp>
        <p:nvSpPr>
          <p:cNvPr id="845" name="CustomShape 4"/>
          <p:cNvSpPr/>
          <p:nvPr/>
        </p:nvSpPr>
        <p:spPr>
          <a:xfrm>
            <a:off x="6177600" y="582120"/>
            <a:ext cx="2967120" cy="4560840"/>
          </a:xfrm>
          <a:prstGeom prst="rect">
            <a:avLst/>
          </a:prstGeom>
          <a:solidFill>
            <a:srgbClr val="f3f3f3"/>
          </a:solidFill>
          <a:ln>
            <a:noFill/>
          </a:ln>
        </p:spPr>
      </p:sp>
      <p:sp>
        <p:nvSpPr>
          <p:cNvPr id="846" name="CustomShape 5"/>
          <p:cNvSpPr/>
          <p:nvPr/>
        </p:nvSpPr>
        <p:spPr>
          <a:xfrm>
            <a:off x="6285240" y="668160"/>
            <a:ext cx="2809080" cy="4375800"/>
          </a:xfrm>
          <a:prstGeom prst="rect">
            <a:avLst/>
          </a:prstGeom>
          <a:noFill/>
          <a:ln>
            <a:noFill/>
          </a:ln>
        </p:spPr>
        <p:txBody>
          <a:bodyPr tIns="91440" bIns="91440"/>
          <a:p>
            <a:pPr>
              <a:lnSpc>
                <a:spcPct val="115000"/>
              </a:lnSpc>
            </a:pPr>
            <a:r>
              <a:rPr lang="en-IN" sz="1400">
                <a:solidFill>
                  <a:srgbClr val="000000"/>
                </a:solidFill>
                <a:latin typeface="Arial"/>
                <a:ea typeface="Arial"/>
              </a:rPr>
              <a:t>Note that we didn’t use any </a:t>
            </a:r>
            <a:r>
              <a:rPr b="1" lang="en-IN" sz="1400">
                <a:solidFill>
                  <a:srgbClr val="000000"/>
                </a:solidFill>
                <a:latin typeface="Arial"/>
                <a:ea typeface="Arial"/>
              </a:rPr>
              <a:t>local</a:t>
            </a:r>
            <a:r>
              <a:rPr lang="en-IN" sz="1400">
                <a:solidFill>
                  <a:srgbClr val="000000"/>
                </a:solidFill>
                <a:latin typeface="Arial"/>
                <a:ea typeface="Arial"/>
              </a:rPr>
              <a:t> </a:t>
            </a:r>
            <a:r>
              <a:rPr i="1" lang="en-IN" sz="1400">
                <a:solidFill>
                  <a:srgbClr val="000000"/>
                </a:solidFill>
                <a:latin typeface="Courier New"/>
                <a:ea typeface="Courier New"/>
              </a:rPr>
              <a:t>master</a:t>
            </a:r>
            <a:r>
              <a:rPr lang="en-IN" sz="1400">
                <a:solidFill>
                  <a:srgbClr val="000000"/>
                </a:solidFill>
                <a:latin typeface="Arial"/>
                <a:ea typeface="Arial"/>
              </a:rPr>
              <a:t> branch. In fact a </a:t>
            </a:r>
            <a:r>
              <a:rPr i="1" lang="en-IN" sz="1400">
                <a:solidFill>
                  <a:srgbClr val="000000"/>
                </a:solidFill>
                <a:latin typeface="Courier New"/>
                <a:ea typeface="Courier New"/>
              </a:rPr>
              <a:t>master</a:t>
            </a:r>
            <a:r>
              <a:rPr lang="en-IN" sz="1400">
                <a:solidFill>
                  <a:srgbClr val="000000"/>
                </a:solidFill>
                <a:latin typeface="Arial"/>
                <a:ea typeface="Arial"/>
              </a:rPr>
              <a:t> branch in the local repository is not needed when working with Gerrit. It’s recommended to delete the </a:t>
            </a:r>
            <a:r>
              <a:rPr b="1" lang="en-IN" sz="1400">
                <a:solidFill>
                  <a:srgbClr val="000000"/>
                </a:solidFill>
                <a:latin typeface="Arial"/>
                <a:ea typeface="Arial"/>
              </a:rPr>
              <a:t>local</a:t>
            </a:r>
            <a:r>
              <a:rPr lang="en-IN" sz="1400">
                <a:solidFill>
                  <a:srgbClr val="000000"/>
                </a:solidFill>
                <a:latin typeface="Arial"/>
                <a:ea typeface="Arial"/>
              </a:rPr>
              <a:t> </a:t>
            </a:r>
            <a:r>
              <a:rPr i="1" lang="en-IN" sz="1400">
                <a:solidFill>
                  <a:srgbClr val="000000"/>
                </a:solidFill>
                <a:latin typeface="Courier New"/>
                <a:ea typeface="Courier New"/>
              </a:rPr>
              <a:t>master</a:t>
            </a:r>
            <a:r>
              <a:rPr lang="en-IN" sz="1400">
                <a:solidFill>
                  <a:srgbClr val="000000"/>
                </a:solidFill>
                <a:latin typeface="Arial"/>
                <a:ea typeface="Arial"/>
              </a:rPr>
              <a:t> branch to avoid any confusion with it.</a:t>
            </a:r>
            <a:endParaRPr/>
          </a:p>
        </p:txBody>
      </p:sp>
      <p:sp>
        <p:nvSpPr>
          <p:cNvPr id="847" name="CustomShape 6"/>
          <p:cNvSpPr/>
          <p:nvPr/>
        </p:nvSpPr>
        <p:spPr>
          <a:xfrm>
            <a:off x="3913200" y="34797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848" name="CustomShape 7"/>
          <p:cNvSpPr/>
          <p:nvPr/>
        </p:nvSpPr>
        <p:spPr>
          <a:xfrm>
            <a:off x="3913200" y="388656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849" name="CustomShape 8"/>
          <p:cNvSpPr/>
          <p:nvPr/>
        </p:nvSpPr>
        <p:spPr>
          <a:xfrm rot="10800000">
            <a:off x="4046760" y="3763800"/>
            <a:ext cx="360" cy="122760"/>
          </a:xfrm>
          <a:prstGeom prst="straightConnector1">
            <a:avLst/>
          </a:prstGeom>
          <a:noFill/>
          <a:ln w="28440">
            <a:solidFill>
              <a:srgbClr val="595959"/>
            </a:solidFill>
            <a:round/>
          </a:ln>
        </p:spPr>
      </p:sp>
      <p:sp>
        <p:nvSpPr>
          <p:cNvPr id="850" name="CustomShape 9"/>
          <p:cNvSpPr/>
          <p:nvPr/>
        </p:nvSpPr>
        <p:spPr>
          <a:xfrm>
            <a:off x="2835720" y="578880"/>
            <a:ext cx="31320" cy="4567320"/>
          </a:xfrm>
          <a:prstGeom prst="straightConnector1">
            <a:avLst/>
          </a:prstGeom>
          <a:noFill/>
          <a:ln w="9360">
            <a:solidFill>
              <a:srgbClr val="595959"/>
            </a:solidFill>
            <a:round/>
          </a:ln>
        </p:spPr>
      </p:sp>
      <p:sp>
        <p:nvSpPr>
          <p:cNvPr id="851" name="CustomShape 10"/>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852" name="CustomShape 11"/>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853" name="CustomShape 12"/>
          <p:cNvSpPr/>
          <p:nvPr/>
        </p:nvSpPr>
        <p:spPr>
          <a:xfrm rot="10800000">
            <a:off x="1256040" y="3728520"/>
            <a:ext cx="360" cy="122760"/>
          </a:xfrm>
          <a:prstGeom prst="straightConnector1">
            <a:avLst/>
          </a:prstGeom>
          <a:noFill/>
          <a:ln w="28440">
            <a:solidFill>
              <a:srgbClr val="595959"/>
            </a:solidFill>
            <a:round/>
          </a:ln>
        </p:spPr>
      </p:sp>
      <p:sp>
        <p:nvSpPr>
          <p:cNvPr id="854" name="CustomShape 13"/>
          <p:cNvSpPr/>
          <p:nvPr/>
        </p:nvSpPr>
        <p:spPr>
          <a:xfrm>
            <a:off x="52380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local repository</a:t>
            </a:r>
            <a:endParaRPr/>
          </a:p>
        </p:txBody>
      </p:sp>
      <p:sp>
        <p:nvSpPr>
          <p:cNvPr id="855" name="CustomShape 14"/>
          <p:cNvSpPr/>
          <p:nvPr/>
        </p:nvSpPr>
        <p:spPr>
          <a:xfrm>
            <a:off x="3429360" y="608040"/>
            <a:ext cx="1885320" cy="460080"/>
          </a:xfrm>
          <a:prstGeom prst="rect">
            <a:avLst/>
          </a:prstGeom>
          <a:noFill/>
          <a:ln>
            <a:noFill/>
          </a:ln>
        </p:spPr>
        <p:txBody>
          <a:bodyPr tIns="91440" bIns="91440"/>
          <a:p>
            <a:pPr algn="ctr">
              <a:lnSpc>
                <a:spcPct val="100000"/>
              </a:lnSpc>
            </a:pPr>
            <a:r>
              <a:rPr b="1" lang="en-IN" sz="1400">
                <a:solidFill>
                  <a:srgbClr val="000000"/>
                </a:solidFill>
                <a:latin typeface="Arial"/>
                <a:ea typeface="Arial"/>
              </a:rPr>
              <a:t>remote repository</a:t>
            </a:r>
            <a:endParaRPr/>
          </a:p>
        </p:txBody>
      </p:sp>
      <p:sp>
        <p:nvSpPr>
          <p:cNvPr id="856" name="CustomShape 15"/>
          <p:cNvSpPr/>
          <p:nvPr/>
        </p:nvSpPr>
        <p:spPr>
          <a:xfrm>
            <a:off x="1605960" y="2959200"/>
            <a:ext cx="267840" cy="283320"/>
          </a:xfrm>
          <a:prstGeom prst="ellipse">
            <a:avLst/>
          </a:prstGeom>
          <a:noFill/>
          <a:ln w="28440">
            <a:solidFill>
              <a:srgbClr val="a61c00"/>
            </a:solidFill>
            <a:round/>
          </a:ln>
        </p:spPr>
        <p:txBody>
          <a:bodyPr tIns="91440" bIns="91440" anchor="ctr"/>
          <a:p>
            <a:pPr algn="ctr">
              <a:lnSpc>
                <a:spcPct val="100000"/>
              </a:lnSpc>
            </a:pPr>
            <a:r>
              <a:rPr b="1" lang="en-IN" sz="1000">
                <a:solidFill>
                  <a:srgbClr val="a61c00"/>
                </a:solidFill>
                <a:latin typeface="Arial"/>
                <a:ea typeface="Arial"/>
              </a:rPr>
              <a:t>D</a:t>
            </a:r>
            <a:endParaRPr/>
          </a:p>
        </p:txBody>
      </p:sp>
      <p:sp>
        <p:nvSpPr>
          <p:cNvPr id="857" name="CustomShape 16"/>
          <p:cNvSpPr/>
          <p:nvPr/>
        </p:nvSpPr>
        <p:spPr>
          <a:xfrm flipH="1">
            <a:off x="1256400" y="3243240"/>
            <a:ext cx="483120" cy="200520"/>
          </a:xfrm>
          <a:prstGeom prst="straightConnector1">
            <a:avLst/>
          </a:prstGeom>
          <a:noFill/>
          <a:ln w="28440">
            <a:solidFill>
              <a:srgbClr val="a61c00"/>
            </a:solidFill>
            <a:round/>
          </a:ln>
        </p:spPr>
      </p:sp>
      <p:sp>
        <p:nvSpPr>
          <p:cNvPr id="858" name="CustomShape 17"/>
          <p:cNvSpPr/>
          <p:nvPr/>
        </p:nvSpPr>
        <p:spPr>
          <a:xfrm>
            <a:off x="39132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859" name="CustomShape 18"/>
          <p:cNvSpPr/>
          <p:nvPr/>
        </p:nvSpPr>
        <p:spPr>
          <a:xfrm>
            <a:off x="4047120" y="3278520"/>
            <a:ext cx="360" cy="200520"/>
          </a:xfrm>
          <a:prstGeom prst="straightConnector1">
            <a:avLst/>
          </a:prstGeom>
          <a:noFill/>
          <a:ln w="28440">
            <a:solidFill>
              <a:srgbClr val="595959"/>
            </a:solidFill>
            <a:round/>
          </a:ln>
        </p:spPr>
      </p:sp>
      <p:sp>
        <p:nvSpPr>
          <p:cNvPr id="860" name="CustomShape 19"/>
          <p:cNvSpPr/>
          <p:nvPr/>
        </p:nvSpPr>
        <p:spPr>
          <a:xfrm>
            <a:off x="4860000" y="356112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refs/changes/23/123/2</a:t>
            </a:r>
            <a:endParaRPr/>
          </a:p>
        </p:txBody>
      </p:sp>
      <p:sp>
        <p:nvSpPr>
          <p:cNvPr id="861" name="CustomShape 20"/>
          <p:cNvSpPr/>
          <p:nvPr/>
        </p:nvSpPr>
        <p:spPr>
          <a:xfrm rot="10800000">
            <a:off x="5010840" y="3291120"/>
            <a:ext cx="2520" cy="259920"/>
          </a:xfrm>
          <a:prstGeom prst="straightConnector1">
            <a:avLst/>
          </a:prstGeom>
          <a:noFill/>
          <a:ln w="28440">
            <a:solidFill>
              <a:srgbClr val="6aa84f"/>
            </a:solidFill>
            <a:round/>
            <a:tailEnd len="med" type="triangle" w="med"/>
          </a:ln>
        </p:spPr>
      </p:sp>
      <p:sp>
        <p:nvSpPr>
          <p:cNvPr id="862" name="CustomShape 21"/>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63" name="CustomShape 22"/>
          <p:cNvSpPr/>
          <p:nvPr/>
        </p:nvSpPr>
        <p:spPr>
          <a:xfrm>
            <a:off x="1256400" y="3243240"/>
            <a:ext cx="360" cy="200520"/>
          </a:xfrm>
          <a:prstGeom prst="straightConnector1">
            <a:avLst/>
          </a:prstGeom>
          <a:noFill/>
          <a:ln w="28440">
            <a:solidFill>
              <a:srgbClr val="595959"/>
            </a:solidFill>
            <a:round/>
          </a:ln>
        </p:spPr>
      </p:sp>
      <p:sp>
        <p:nvSpPr>
          <p:cNvPr id="864" name="CustomShape 23"/>
          <p:cNvSpPr/>
          <p:nvPr/>
        </p:nvSpPr>
        <p:spPr>
          <a:xfrm>
            <a:off x="4388400" y="299484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65" name="CustomShape 24"/>
          <p:cNvSpPr/>
          <p:nvPr/>
        </p:nvSpPr>
        <p:spPr>
          <a:xfrm flipH="1">
            <a:off x="4141080" y="3236760"/>
            <a:ext cx="285480" cy="284040"/>
          </a:xfrm>
          <a:prstGeom prst="straightConnector1">
            <a:avLst/>
          </a:prstGeom>
          <a:noFill/>
          <a:ln w="28440">
            <a:solidFill>
              <a:srgbClr val="595959"/>
            </a:solidFill>
            <a:round/>
          </a:ln>
        </p:spPr>
      </p:sp>
      <p:sp>
        <p:nvSpPr>
          <p:cNvPr id="866" name="CustomShape 25"/>
          <p:cNvSpPr/>
          <p:nvPr/>
        </p:nvSpPr>
        <p:spPr>
          <a:xfrm>
            <a:off x="4857120" y="388980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refs/changes/23/123/1</a:t>
            </a:r>
            <a:endParaRPr/>
          </a:p>
        </p:txBody>
      </p:sp>
      <p:sp>
        <p:nvSpPr>
          <p:cNvPr id="867" name="CustomShape 26"/>
          <p:cNvSpPr/>
          <p:nvPr/>
        </p:nvSpPr>
        <p:spPr>
          <a:xfrm rot="10800000">
            <a:off x="4523040" y="3278880"/>
            <a:ext cx="334080" cy="740520"/>
          </a:xfrm>
          <a:prstGeom prst="straightConnector1">
            <a:avLst/>
          </a:prstGeom>
          <a:noFill/>
          <a:ln w="28440">
            <a:solidFill>
              <a:srgbClr val="6aa84f"/>
            </a:solidFill>
            <a:round/>
            <a:tailEnd len="med" type="triangle" w="med"/>
          </a:ln>
        </p:spPr>
      </p:sp>
      <p:sp>
        <p:nvSpPr>
          <p:cNvPr id="868" name="CustomShape 27"/>
          <p:cNvSpPr/>
          <p:nvPr/>
        </p:nvSpPr>
        <p:spPr>
          <a:xfrm>
            <a:off x="1122120" y="34441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B</a:t>
            </a:r>
            <a:endParaRPr/>
          </a:p>
        </p:txBody>
      </p:sp>
      <p:sp>
        <p:nvSpPr>
          <p:cNvPr id="869" name="CustomShape 28"/>
          <p:cNvSpPr/>
          <p:nvPr/>
        </p:nvSpPr>
        <p:spPr>
          <a:xfrm>
            <a:off x="1122120" y="38512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A</a:t>
            </a:r>
            <a:endParaRPr/>
          </a:p>
        </p:txBody>
      </p:sp>
      <p:sp>
        <p:nvSpPr>
          <p:cNvPr id="870" name="CustomShape 29"/>
          <p:cNvSpPr/>
          <p:nvPr/>
        </p:nvSpPr>
        <p:spPr>
          <a:xfrm rot="10800000">
            <a:off x="1256040" y="3728520"/>
            <a:ext cx="360" cy="122760"/>
          </a:xfrm>
          <a:prstGeom prst="straightConnector1">
            <a:avLst/>
          </a:prstGeom>
          <a:noFill/>
          <a:ln w="28440">
            <a:solidFill>
              <a:srgbClr val="595959"/>
            </a:solidFill>
            <a:round/>
          </a:ln>
        </p:spPr>
      </p:sp>
      <p:sp>
        <p:nvSpPr>
          <p:cNvPr id="871" name="CustomShape 30"/>
          <p:cNvSpPr/>
          <p:nvPr/>
        </p:nvSpPr>
        <p:spPr>
          <a:xfrm>
            <a:off x="108720" y="3531600"/>
            <a:ext cx="781200" cy="258840"/>
          </a:xfrm>
          <a:prstGeom prst="rect">
            <a:avLst/>
          </a:prstGeom>
          <a:solidFill>
            <a:srgbClr val="cfe2f3"/>
          </a:solidFill>
          <a:ln w="28440">
            <a:solidFill>
              <a:srgbClr val="3d85c6"/>
            </a:solidFill>
            <a:round/>
          </a:ln>
        </p:spPr>
        <p:txBody>
          <a:bodyPr tIns="91440" bIns="91440"/>
          <a:p>
            <a:pPr algn="ctr">
              <a:lnSpc>
                <a:spcPct val="100000"/>
              </a:lnSpc>
            </a:pPr>
            <a:r>
              <a:rPr lang="en-IN" sz="800">
                <a:solidFill>
                  <a:srgbClr val="000000"/>
                </a:solidFill>
                <a:latin typeface="Arial"/>
                <a:ea typeface="Arial"/>
              </a:rPr>
              <a:t>origin/master</a:t>
            </a:r>
            <a:endParaRPr/>
          </a:p>
        </p:txBody>
      </p:sp>
      <p:sp>
        <p:nvSpPr>
          <p:cNvPr id="872" name="CustomShape 31"/>
          <p:cNvSpPr/>
          <p:nvPr/>
        </p:nvSpPr>
        <p:spPr>
          <a:xfrm rot="10800000">
            <a:off x="772200" y="3243240"/>
            <a:ext cx="360" cy="272160"/>
          </a:xfrm>
          <a:prstGeom prst="straightConnector1">
            <a:avLst/>
          </a:prstGeom>
          <a:noFill/>
          <a:ln w="28440">
            <a:solidFill>
              <a:srgbClr val="3d85c6"/>
            </a:solidFill>
            <a:round/>
            <a:tailEnd len="med" type="triangle" w="med"/>
          </a:ln>
        </p:spPr>
      </p:sp>
      <p:sp>
        <p:nvSpPr>
          <p:cNvPr id="873" name="CustomShape 32"/>
          <p:cNvSpPr/>
          <p:nvPr/>
        </p:nvSpPr>
        <p:spPr>
          <a:xfrm>
            <a:off x="160596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874" name="CustomShape 33"/>
          <p:cNvSpPr/>
          <p:nvPr/>
        </p:nvSpPr>
        <p:spPr>
          <a:xfrm flipH="1">
            <a:off x="1256400" y="3243240"/>
            <a:ext cx="483120" cy="200520"/>
          </a:xfrm>
          <a:prstGeom prst="straightConnector1">
            <a:avLst/>
          </a:prstGeom>
          <a:noFill/>
          <a:ln w="28440">
            <a:solidFill>
              <a:srgbClr val="595959"/>
            </a:solidFill>
            <a:round/>
          </a:ln>
        </p:spPr>
      </p:sp>
      <p:sp>
        <p:nvSpPr>
          <p:cNvPr id="875" name="CustomShape 34"/>
          <p:cNvSpPr/>
          <p:nvPr/>
        </p:nvSpPr>
        <p:spPr>
          <a:xfrm>
            <a:off x="112212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C</a:t>
            </a:r>
            <a:endParaRPr/>
          </a:p>
        </p:txBody>
      </p:sp>
      <p:sp>
        <p:nvSpPr>
          <p:cNvPr id="876" name="CustomShape 35"/>
          <p:cNvSpPr/>
          <p:nvPr/>
        </p:nvSpPr>
        <p:spPr>
          <a:xfrm>
            <a:off x="1256400" y="3243240"/>
            <a:ext cx="360" cy="200520"/>
          </a:xfrm>
          <a:prstGeom prst="straightConnector1">
            <a:avLst/>
          </a:prstGeom>
          <a:noFill/>
          <a:ln w="28440">
            <a:solidFill>
              <a:srgbClr val="595959"/>
            </a:solidFill>
            <a:round/>
          </a:ln>
        </p:spPr>
      </p:sp>
      <p:sp>
        <p:nvSpPr>
          <p:cNvPr id="877" name="CustomShape 36"/>
          <p:cNvSpPr/>
          <p:nvPr/>
        </p:nvSpPr>
        <p:spPr>
          <a:xfrm>
            <a:off x="3022200" y="3019320"/>
            <a:ext cx="5504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master</a:t>
            </a:r>
            <a:endParaRPr/>
          </a:p>
        </p:txBody>
      </p:sp>
      <p:sp>
        <p:nvSpPr>
          <p:cNvPr id="878" name="CustomShape 37"/>
          <p:cNvSpPr/>
          <p:nvPr/>
        </p:nvSpPr>
        <p:spPr>
          <a:xfrm>
            <a:off x="3573000" y="3148920"/>
            <a:ext cx="319320" cy="360"/>
          </a:xfrm>
          <a:prstGeom prst="straightConnector1">
            <a:avLst/>
          </a:prstGeom>
          <a:noFill/>
          <a:ln w="28440">
            <a:solidFill>
              <a:srgbClr val="595959"/>
            </a:solidFill>
            <a:round/>
            <a:tailEnd len="med" type="triangle" w="med"/>
          </a:ln>
        </p:spPr>
      </p:sp>
      <p:sp>
        <p:nvSpPr>
          <p:cNvPr id="879" name="CustomShape 38"/>
          <p:cNvSpPr/>
          <p:nvPr/>
        </p:nvSpPr>
        <p:spPr>
          <a:xfrm>
            <a:off x="4876560" y="30070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D</a:t>
            </a:r>
            <a:endParaRPr/>
          </a:p>
        </p:txBody>
      </p:sp>
      <p:sp>
        <p:nvSpPr>
          <p:cNvPr id="880" name="CustomShape 39"/>
          <p:cNvSpPr/>
          <p:nvPr/>
        </p:nvSpPr>
        <p:spPr>
          <a:xfrm flipH="1">
            <a:off x="4142160" y="3290760"/>
            <a:ext cx="868320" cy="230040"/>
          </a:xfrm>
          <a:prstGeom prst="straightConnector1">
            <a:avLst/>
          </a:prstGeom>
          <a:noFill/>
          <a:ln w="28440">
            <a:solidFill>
              <a:srgbClr val="595959"/>
            </a:solidFill>
            <a:round/>
          </a:ln>
        </p:spPr>
      </p:sp>
      <p:sp>
        <p:nvSpPr>
          <p:cNvPr id="881" name="CustomShape 40"/>
          <p:cNvSpPr/>
          <p:nvPr/>
        </p:nvSpPr>
        <p:spPr>
          <a:xfrm>
            <a:off x="638640" y="295920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E</a:t>
            </a:r>
            <a:endParaRPr/>
          </a:p>
        </p:txBody>
      </p:sp>
      <p:sp>
        <p:nvSpPr>
          <p:cNvPr id="882" name="CustomShape 41"/>
          <p:cNvSpPr/>
          <p:nvPr/>
        </p:nvSpPr>
        <p:spPr>
          <a:xfrm>
            <a:off x="772560" y="3243240"/>
            <a:ext cx="388440" cy="242280"/>
          </a:xfrm>
          <a:prstGeom prst="straightConnector1">
            <a:avLst/>
          </a:prstGeom>
          <a:noFill/>
          <a:ln w="28440">
            <a:solidFill>
              <a:srgbClr val="595959"/>
            </a:solidFill>
            <a:round/>
          </a:ln>
        </p:spPr>
      </p:sp>
      <p:sp>
        <p:nvSpPr>
          <p:cNvPr id="883" name="CustomShape 42"/>
          <p:cNvSpPr/>
          <p:nvPr/>
        </p:nvSpPr>
        <p:spPr>
          <a:xfrm>
            <a:off x="638640" y="242748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F</a:t>
            </a:r>
            <a:endParaRPr/>
          </a:p>
        </p:txBody>
      </p:sp>
      <p:sp>
        <p:nvSpPr>
          <p:cNvPr id="884" name="CustomShape 43"/>
          <p:cNvSpPr/>
          <p:nvPr/>
        </p:nvSpPr>
        <p:spPr>
          <a:xfrm>
            <a:off x="772560" y="2711160"/>
            <a:ext cx="360" cy="247680"/>
          </a:xfrm>
          <a:prstGeom prst="straightConnector1">
            <a:avLst/>
          </a:prstGeom>
          <a:noFill/>
          <a:ln w="28440">
            <a:solidFill>
              <a:srgbClr val="595959"/>
            </a:solidFill>
            <a:round/>
          </a:ln>
        </p:spPr>
      </p:sp>
      <p:sp>
        <p:nvSpPr>
          <p:cNvPr id="885" name="CustomShape 44"/>
          <p:cNvSpPr/>
          <p:nvPr/>
        </p:nvSpPr>
        <p:spPr>
          <a:xfrm>
            <a:off x="1217880" y="2451960"/>
            <a:ext cx="606240" cy="258840"/>
          </a:xfrm>
          <a:prstGeom prst="rect">
            <a:avLst/>
          </a:prstGeom>
          <a:solidFill>
            <a:srgbClr val="e6b8af"/>
          </a:solidFill>
          <a:ln w="28440">
            <a:solidFill>
              <a:srgbClr val="a61c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886" name="CustomShape 45"/>
          <p:cNvSpPr/>
          <p:nvPr/>
        </p:nvSpPr>
        <p:spPr>
          <a:xfrm rot="10800000">
            <a:off x="907200" y="2581200"/>
            <a:ext cx="310680" cy="360"/>
          </a:xfrm>
          <a:prstGeom prst="straightConnector1">
            <a:avLst/>
          </a:prstGeom>
          <a:noFill/>
          <a:ln w="28440">
            <a:solidFill>
              <a:srgbClr val="a61c00"/>
            </a:solidFill>
            <a:round/>
            <a:tailEnd len="med" type="triangle" w="med"/>
          </a:ln>
        </p:spPr>
      </p:sp>
      <p:sp>
        <p:nvSpPr>
          <p:cNvPr id="887" name="CustomShape 46"/>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888" name="CustomShape 47"/>
          <p:cNvSpPr/>
          <p:nvPr/>
        </p:nvSpPr>
        <p:spPr>
          <a:xfrm>
            <a:off x="1521000" y="2226240"/>
            <a:ext cx="360" cy="225360"/>
          </a:xfrm>
          <a:prstGeom prst="straightConnector1">
            <a:avLst/>
          </a:prstGeom>
          <a:noFill/>
          <a:ln w="28440">
            <a:solidFill>
              <a:srgbClr val="595959"/>
            </a:solidFill>
            <a:round/>
            <a:tailEnd len="med" type="triangle" w="med"/>
          </a:ln>
        </p:spPr>
      </p:sp>
      <p:sp>
        <p:nvSpPr>
          <p:cNvPr id="889" name="CustomShape 48"/>
          <p:cNvSpPr/>
          <p:nvPr/>
        </p:nvSpPr>
        <p:spPr>
          <a:xfrm>
            <a:off x="1217880" y="2451960"/>
            <a:ext cx="606240" cy="258840"/>
          </a:xfrm>
          <a:prstGeom prst="rect">
            <a:avLst/>
          </a:prstGeom>
          <a:solidFill>
            <a:srgbClr val="d9d9d9"/>
          </a:solidFill>
          <a:ln w="28440">
            <a:solidFill>
              <a:srgbClr val="000000"/>
            </a:solidFill>
            <a:round/>
          </a:ln>
        </p:spPr>
        <p:txBody>
          <a:bodyPr tIns="91440" bIns="91440"/>
          <a:p>
            <a:pPr algn="ctr">
              <a:lnSpc>
                <a:spcPct val="100000"/>
              </a:lnSpc>
            </a:pPr>
            <a:r>
              <a:rPr lang="en-IN" sz="800">
                <a:solidFill>
                  <a:srgbClr val="000000"/>
                </a:solidFill>
                <a:latin typeface="Arial"/>
                <a:ea typeface="Arial"/>
              </a:rPr>
              <a:t>featureX</a:t>
            </a:r>
            <a:endParaRPr/>
          </a:p>
        </p:txBody>
      </p:sp>
      <p:sp>
        <p:nvSpPr>
          <p:cNvPr id="890" name="CustomShape 49"/>
          <p:cNvSpPr/>
          <p:nvPr/>
        </p:nvSpPr>
        <p:spPr>
          <a:xfrm rot="10800000">
            <a:off x="907200" y="2581200"/>
            <a:ext cx="310680" cy="360"/>
          </a:xfrm>
          <a:prstGeom prst="straightConnector1">
            <a:avLst/>
          </a:prstGeom>
          <a:noFill/>
          <a:ln w="28440">
            <a:solidFill>
              <a:srgbClr val="595959"/>
            </a:solidFill>
            <a:round/>
            <a:tailEnd len="med" type="triangle" w="med"/>
          </a:ln>
        </p:spPr>
      </p:sp>
      <p:sp>
        <p:nvSpPr>
          <p:cNvPr id="891" name="CustomShape 50"/>
          <p:cNvSpPr/>
          <p:nvPr/>
        </p:nvSpPr>
        <p:spPr>
          <a:xfrm>
            <a:off x="1281960" y="1967040"/>
            <a:ext cx="478080" cy="258840"/>
          </a:xfrm>
          <a:prstGeom prst="rect">
            <a:avLst/>
          </a:prstGeom>
          <a:solidFill>
            <a:srgbClr val="999999"/>
          </a:solidFill>
          <a:ln w="28440">
            <a:solidFill>
              <a:srgbClr val="000000"/>
            </a:solidFill>
            <a:round/>
          </a:ln>
        </p:spPr>
        <p:txBody>
          <a:bodyPr tIns="91440" bIns="91440"/>
          <a:p>
            <a:pPr algn="ctr">
              <a:lnSpc>
                <a:spcPct val="100000"/>
              </a:lnSpc>
            </a:pPr>
            <a:r>
              <a:rPr b="1" lang="en-IN" sz="800">
                <a:solidFill>
                  <a:srgbClr val="ffffff"/>
                </a:solidFill>
                <a:latin typeface="Arial"/>
                <a:ea typeface="Arial"/>
              </a:rPr>
              <a:t>HEAD</a:t>
            </a:r>
            <a:endParaRPr/>
          </a:p>
        </p:txBody>
      </p:sp>
      <p:sp>
        <p:nvSpPr>
          <p:cNvPr id="892" name="CustomShape 51"/>
          <p:cNvSpPr/>
          <p:nvPr/>
        </p:nvSpPr>
        <p:spPr>
          <a:xfrm>
            <a:off x="1521000" y="2226240"/>
            <a:ext cx="360" cy="225360"/>
          </a:xfrm>
          <a:prstGeom prst="straightConnector1">
            <a:avLst/>
          </a:prstGeom>
          <a:noFill/>
          <a:ln w="28440">
            <a:solidFill>
              <a:srgbClr val="595959"/>
            </a:solidFill>
            <a:round/>
            <a:tailEnd len="med" type="triangle" w="med"/>
          </a:ln>
        </p:spPr>
      </p:sp>
      <p:sp>
        <p:nvSpPr>
          <p:cNvPr id="893" name="CustomShape 52"/>
          <p:cNvSpPr/>
          <p:nvPr/>
        </p:nvSpPr>
        <p:spPr>
          <a:xfrm>
            <a:off x="1388160" y="3238920"/>
            <a:ext cx="492120" cy="345960"/>
          </a:xfrm>
          <a:prstGeom prst="rect">
            <a:avLst/>
          </a:prstGeom>
          <a:noFill/>
          <a:ln>
            <a:noFill/>
          </a:ln>
        </p:spPr>
        <p:txBody>
          <a:bodyPr tIns="91440" bIns="91440"/>
          <a:p>
            <a:pPr>
              <a:lnSpc>
                <a:spcPct val="100000"/>
              </a:lnSpc>
            </a:pPr>
            <a:r>
              <a:rPr lang="en-IN" sz="1400">
                <a:solidFill>
                  <a:srgbClr val="000000"/>
                </a:solidFill>
                <a:latin typeface="Arial"/>
                <a:ea typeface="Arial"/>
              </a:rPr>
              <a:t>∆</a:t>
            </a:r>
            <a:r>
              <a:rPr lang="en-IN" sz="1400">
                <a:solidFill>
                  <a:srgbClr val="000000"/>
                </a:solidFill>
                <a:latin typeface="Arial"/>
                <a:ea typeface="Arial"/>
              </a:rPr>
              <a:t>D</a:t>
            </a:r>
            <a:endParaRPr/>
          </a:p>
        </p:txBody>
      </p:sp>
      <p:sp>
        <p:nvSpPr>
          <p:cNvPr id="894" name="CustomShape 53"/>
          <p:cNvSpPr/>
          <p:nvPr/>
        </p:nvSpPr>
        <p:spPr>
          <a:xfrm>
            <a:off x="3913200" y="2509920"/>
            <a:ext cx="267840" cy="283320"/>
          </a:xfrm>
          <a:prstGeom prst="ellipse">
            <a:avLst/>
          </a:prstGeom>
          <a:noFill/>
          <a:ln w="28440">
            <a:solidFill>
              <a:srgbClr val="3d85c6"/>
            </a:solidFill>
            <a:round/>
          </a:ln>
        </p:spPr>
        <p:txBody>
          <a:bodyPr tIns="91440" bIns="91440" anchor="ctr"/>
          <a:p>
            <a:pPr algn="ctr">
              <a:lnSpc>
                <a:spcPct val="100000"/>
              </a:lnSpc>
            </a:pPr>
            <a:r>
              <a:rPr b="1" lang="en-IN" sz="1000">
                <a:solidFill>
                  <a:srgbClr val="000000"/>
                </a:solidFill>
                <a:latin typeface="Arial"/>
                <a:ea typeface="Arial"/>
              </a:rPr>
              <a:t>F</a:t>
            </a:r>
            <a:endParaRPr/>
          </a:p>
        </p:txBody>
      </p:sp>
      <p:sp>
        <p:nvSpPr>
          <p:cNvPr id="895" name="CustomShape 54"/>
          <p:cNvSpPr/>
          <p:nvPr/>
        </p:nvSpPr>
        <p:spPr>
          <a:xfrm>
            <a:off x="4047120" y="2793600"/>
            <a:ext cx="360" cy="200880"/>
          </a:xfrm>
          <a:prstGeom prst="straightConnector1">
            <a:avLst/>
          </a:prstGeom>
          <a:noFill/>
          <a:ln w="28440">
            <a:solidFill>
              <a:srgbClr val="595959"/>
            </a:solidFill>
            <a:round/>
          </a:ln>
        </p:spPr>
      </p:sp>
      <p:sp>
        <p:nvSpPr>
          <p:cNvPr id="896" name="CustomShape 55"/>
          <p:cNvSpPr/>
          <p:nvPr/>
        </p:nvSpPr>
        <p:spPr>
          <a:xfrm>
            <a:off x="4541040" y="2522160"/>
            <a:ext cx="1227240" cy="258840"/>
          </a:xfrm>
          <a:prstGeom prst="rect">
            <a:avLst/>
          </a:prstGeom>
          <a:solidFill>
            <a:srgbClr val="d9ead3"/>
          </a:solidFill>
          <a:ln w="28440">
            <a:solidFill>
              <a:srgbClr val="6aa84f"/>
            </a:solidFill>
            <a:round/>
          </a:ln>
        </p:spPr>
        <p:txBody>
          <a:bodyPr tIns="91440" bIns="91440"/>
          <a:p>
            <a:pPr algn="ctr">
              <a:lnSpc>
                <a:spcPct val="100000"/>
              </a:lnSpc>
            </a:pPr>
            <a:r>
              <a:rPr lang="en-IN" sz="800">
                <a:solidFill>
                  <a:srgbClr val="000000"/>
                </a:solidFill>
                <a:latin typeface="Arial"/>
                <a:ea typeface="Arial"/>
              </a:rPr>
              <a:t>refs/changes/23/123/3</a:t>
            </a:r>
            <a:endParaRPr/>
          </a:p>
        </p:txBody>
      </p:sp>
      <p:sp>
        <p:nvSpPr>
          <p:cNvPr id="897" name="CustomShape 56"/>
          <p:cNvSpPr/>
          <p:nvPr/>
        </p:nvSpPr>
        <p:spPr>
          <a:xfrm rot="10800000">
            <a:off x="4181400" y="2651400"/>
            <a:ext cx="359640" cy="360"/>
          </a:xfrm>
          <a:prstGeom prst="straightConnector1">
            <a:avLst/>
          </a:prstGeom>
          <a:noFill/>
          <a:ln w="28440">
            <a:solidFill>
              <a:srgbClr val="6aa84f"/>
            </a:solidFill>
            <a:round/>
            <a:tailEnd len="med" type="triangle" w="med"/>
          </a:ln>
        </p:spPr>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8" name="CustomShape 1"/>
          <p:cNvSpPr/>
          <p:nvPr/>
        </p:nvSpPr>
        <p:spPr>
          <a:xfrm>
            <a:off x="0" y="0"/>
            <a:ext cx="9154080" cy="580320"/>
          </a:xfrm>
          <a:prstGeom prst="rect">
            <a:avLst/>
          </a:prstGeom>
          <a:solidFill>
            <a:srgbClr val="6d9eeb"/>
          </a:solidFill>
          <a:ln>
            <a:noFill/>
          </a:ln>
        </p:spPr>
      </p:sp>
      <p:sp>
        <p:nvSpPr>
          <p:cNvPr id="899" name="TextShape 2"/>
          <p:cNvSpPr txBox="1"/>
          <p:nvPr/>
        </p:nvSpPr>
        <p:spPr>
          <a:xfrm>
            <a:off x="189360" y="-87480"/>
            <a:ext cx="7551720" cy="755280"/>
          </a:xfrm>
          <a:prstGeom prst="rect">
            <a:avLst/>
          </a:prstGeom>
        </p:spPr>
        <p:txBody>
          <a:bodyPr tIns="91440" bIns="91440"/>
          <a:p>
            <a:pPr>
              <a:lnSpc>
                <a:spcPct val="100000"/>
              </a:lnSpc>
            </a:pPr>
            <a:r>
              <a:rPr b="1" lang="en-IN" sz="3600">
                <a:solidFill>
                  <a:srgbClr val="ffffff"/>
                </a:solidFill>
                <a:latin typeface="Arial"/>
                <a:ea typeface="Arial"/>
              </a:rPr>
              <a:t>Repository Configuration</a:t>
            </a:r>
            <a:r>
              <a:rPr lang="en-IN" sz="3000">
                <a:solidFill>
                  <a:srgbClr val="000000"/>
                </a:solidFill>
                <a:latin typeface="Arial"/>
                <a:ea typeface="Arial"/>
              </a:rPr>
              <a:t>
</a:t>
            </a:r>
            <a:endParaRPr/>
          </a:p>
        </p:txBody>
      </p:sp>
      <p:sp>
        <p:nvSpPr>
          <p:cNvPr id="900" name="CustomShape 3"/>
          <p:cNvSpPr/>
          <p:nvPr/>
        </p:nvSpPr>
        <p:spPr>
          <a:xfrm>
            <a:off x="2255040" y="41292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B</a:t>
            </a:r>
            <a:endParaRPr/>
          </a:p>
        </p:txBody>
      </p:sp>
      <p:sp>
        <p:nvSpPr>
          <p:cNvPr id="901" name="CustomShape 4"/>
          <p:cNvSpPr/>
          <p:nvPr/>
        </p:nvSpPr>
        <p:spPr>
          <a:xfrm>
            <a:off x="2255040" y="462024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A</a:t>
            </a:r>
            <a:endParaRPr/>
          </a:p>
        </p:txBody>
      </p:sp>
      <p:sp>
        <p:nvSpPr>
          <p:cNvPr id="902" name="CustomShape 5"/>
          <p:cNvSpPr/>
          <p:nvPr/>
        </p:nvSpPr>
        <p:spPr>
          <a:xfrm rot="10800000">
            <a:off x="2416680" y="4471920"/>
            <a:ext cx="360" cy="148320"/>
          </a:xfrm>
          <a:prstGeom prst="straightConnector1">
            <a:avLst/>
          </a:prstGeom>
          <a:noFill/>
          <a:ln w="28440">
            <a:solidFill>
              <a:srgbClr val="595959"/>
            </a:solidFill>
            <a:round/>
          </a:ln>
        </p:spPr>
      </p:sp>
      <p:sp>
        <p:nvSpPr>
          <p:cNvPr id="903" name="CustomShape 6"/>
          <p:cNvSpPr/>
          <p:nvPr/>
        </p:nvSpPr>
        <p:spPr>
          <a:xfrm>
            <a:off x="1141560" y="3636000"/>
            <a:ext cx="74592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master</a:t>
            </a:r>
            <a:endParaRPr/>
          </a:p>
        </p:txBody>
      </p:sp>
      <p:sp>
        <p:nvSpPr>
          <p:cNvPr id="904" name="CustomShape 7"/>
          <p:cNvSpPr/>
          <p:nvPr/>
        </p:nvSpPr>
        <p:spPr>
          <a:xfrm>
            <a:off x="1887480" y="3792600"/>
            <a:ext cx="367200" cy="11520"/>
          </a:xfrm>
          <a:prstGeom prst="straightConnector1">
            <a:avLst/>
          </a:prstGeom>
          <a:noFill/>
          <a:ln w="28440">
            <a:solidFill>
              <a:srgbClr val="595959"/>
            </a:solidFill>
            <a:round/>
            <a:tailEnd len="med" type="triangle" w="med"/>
          </a:ln>
        </p:spPr>
      </p:sp>
      <p:sp>
        <p:nvSpPr>
          <p:cNvPr id="905" name="CustomShape 8"/>
          <p:cNvSpPr/>
          <p:nvPr/>
        </p:nvSpPr>
        <p:spPr>
          <a:xfrm rot="10800000">
            <a:off x="2416680" y="3975840"/>
            <a:ext cx="360" cy="153360"/>
          </a:xfrm>
          <a:prstGeom prst="straightConnector1">
            <a:avLst/>
          </a:prstGeom>
          <a:noFill/>
          <a:ln w="28440">
            <a:solidFill>
              <a:srgbClr val="595959"/>
            </a:solidFill>
            <a:round/>
          </a:ln>
        </p:spPr>
      </p:sp>
      <p:sp>
        <p:nvSpPr>
          <p:cNvPr id="906" name="CustomShape 9"/>
          <p:cNvSpPr/>
          <p:nvPr/>
        </p:nvSpPr>
        <p:spPr>
          <a:xfrm>
            <a:off x="2255040" y="363348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C</a:t>
            </a:r>
            <a:endParaRPr/>
          </a:p>
        </p:txBody>
      </p:sp>
      <p:sp>
        <p:nvSpPr>
          <p:cNvPr id="907" name="CustomShape 10"/>
          <p:cNvSpPr/>
          <p:nvPr/>
        </p:nvSpPr>
        <p:spPr>
          <a:xfrm>
            <a:off x="3038040" y="412920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2</a:t>
            </a:r>
            <a:endParaRPr/>
          </a:p>
        </p:txBody>
      </p:sp>
      <p:sp>
        <p:nvSpPr>
          <p:cNvPr id="908" name="CustomShape 11"/>
          <p:cNvSpPr/>
          <p:nvPr/>
        </p:nvSpPr>
        <p:spPr>
          <a:xfrm>
            <a:off x="3038040" y="4620240"/>
            <a:ext cx="323280" cy="342000"/>
          </a:xfrm>
          <a:prstGeom prst="ellipse">
            <a:avLst/>
          </a:prstGeom>
          <a:noFill/>
          <a:ln w="28440">
            <a:solidFill>
              <a:srgbClr val="3d85c6"/>
            </a:solidFill>
            <a:round/>
          </a:ln>
        </p:spPr>
        <p:txBody>
          <a:bodyPr tIns="91440" bIns="91440" anchor="ctr"/>
          <a:p>
            <a:pPr algn="ctr">
              <a:lnSpc>
                <a:spcPct val="100000"/>
              </a:lnSpc>
            </a:pPr>
            <a:r>
              <a:rPr b="1" lang="en-IN" sz="1200">
                <a:solidFill>
                  <a:srgbClr val="000000"/>
                </a:solidFill>
                <a:latin typeface="Arial"/>
                <a:ea typeface="Arial"/>
              </a:rPr>
              <a:t>1</a:t>
            </a:r>
            <a:endParaRPr/>
          </a:p>
        </p:txBody>
      </p:sp>
      <p:sp>
        <p:nvSpPr>
          <p:cNvPr id="909" name="CustomShape 12"/>
          <p:cNvSpPr/>
          <p:nvPr/>
        </p:nvSpPr>
        <p:spPr>
          <a:xfrm rot="10800000">
            <a:off x="3199680" y="4471920"/>
            <a:ext cx="360" cy="148320"/>
          </a:xfrm>
          <a:prstGeom prst="straightConnector1">
            <a:avLst/>
          </a:prstGeom>
          <a:noFill/>
          <a:ln w="28440">
            <a:solidFill>
              <a:srgbClr val="595959"/>
            </a:solidFill>
            <a:round/>
          </a:ln>
        </p:spPr>
      </p:sp>
      <p:sp>
        <p:nvSpPr>
          <p:cNvPr id="910" name="CustomShape 13"/>
          <p:cNvSpPr/>
          <p:nvPr/>
        </p:nvSpPr>
        <p:spPr>
          <a:xfrm>
            <a:off x="3828600" y="4143960"/>
            <a:ext cx="1178640" cy="312480"/>
          </a:xfrm>
          <a:prstGeom prst="rect">
            <a:avLst/>
          </a:prstGeom>
          <a:solidFill>
            <a:srgbClr val="d9d9d9"/>
          </a:solidFill>
          <a:ln w="28440">
            <a:solidFill>
              <a:srgbClr val="000000"/>
            </a:solidFill>
            <a:round/>
          </a:ln>
        </p:spPr>
        <p:txBody>
          <a:bodyPr tIns="91440" bIns="91440"/>
          <a:p>
            <a:pPr algn="ctr">
              <a:lnSpc>
                <a:spcPct val="100000"/>
              </a:lnSpc>
            </a:pPr>
            <a:r>
              <a:rPr lang="en-IN" sz="1000">
                <a:solidFill>
                  <a:srgbClr val="000000"/>
                </a:solidFill>
                <a:latin typeface="Arial"/>
                <a:ea typeface="Arial"/>
              </a:rPr>
              <a:t>refs/meta/config</a:t>
            </a:r>
            <a:endParaRPr/>
          </a:p>
        </p:txBody>
      </p:sp>
      <p:sp>
        <p:nvSpPr>
          <p:cNvPr id="911" name="CustomShape 14"/>
          <p:cNvSpPr/>
          <p:nvPr/>
        </p:nvSpPr>
        <p:spPr>
          <a:xfrm rot="10800000">
            <a:off x="3362040" y="4300200"/>
            <a:ext cx="466560" cy="360"/>
          </a:xfrm>
          <a:prstGeom prst="straightConnector1">
            <a:avLst/>
          </a:prstGeom>
          <a:noFill/>
          <a:ln w="28440">
            <a:solidFill>
              <a:srgbClr val="595959"/>
            </a:solidFill>
            <a:round/>
            <a:tailEnd len="med" type="triangle" w="med"/>
          </a:ln>
        </p:spPr>
      </p:sp>
      <p:sp>
        <p:nvSpPr>
          <p:cNvPr id="912" name="CustomShape 15"/>
          <p:cNvSpPr/>
          <p:nvPr/>
        </p:nvSpPr>
        <p:spPr>
          <a:xfrm>
            <a:off x="6177600" y="582120"/>
            <a:ext cx="2967120" cy="4567320"/>
          </a:xfrm>
          <a:prstGeom prst="rect">
            <a:avLst/>
          </a:prstGeom>
          <a:solidFill>
            <a:srgbClr val="f3f3f3"/>
          </a:solidFill>
          <a:ln>
            <a:noFill/>
          </a:ln>
        </p:spPr>
      </p:sp>
      <p:sp>
        <p:nvSpPr>
          <p:cNvPr id="913" name="CustomShape 16"/>
          <p:cNvSpPr/>
          <p:nvPr/>
        </p:nvSpPr>
        <p:spPr>
          <a:xfrm>
            <a:off x="6177600" y="640800"/>
            <a:ext cx="2904120" cy="4435560"/>
          </a:xfrm>
          <a:prstGeom prst="rect">
            <a:avLst/>
          </a:prstGeom>
          <a:noFill/>
          <a:ln>
            <a:noFill/>
          </a:ln>
        </p:spPr>
        <p:txBody>
          <a:bodyPr tIns="91440" bIns="91440"/>
          <a:p>
            <a:pPr>
              <a:lnSpc>
                <a:spcPct val="115000"/>
              </a:lnSpc>
              <a:buFont typeface="Arial"/>
              <a:buChar char="■"/>
            </a:pPr>
            <a:r>
              <a:rPr lang="en-IN" sz="1000">
                <a:solidFill>
                  <a:srgbClr val="000000"/>
                </a:solidFill>
                <a:latin typeface="Arial"/>
                <a:ea typeface="Arial"/>
              </a:rPr>
              <a:t>Gerrit uses the term </a:t>
            </a:r>
            <a:r>
              <a:rPr b="1" i="1" lang="en-IN" sz="1000">
                <a:solidFill>
                  <a:srgbClr val="3d85c6"/>
                </a:solidFill>
                <a:latin typeface="Arial"/>
                <a:ea typeface="Arial"/>
              </a:rPr>
              <a:t>project</a:t>
            </a:r>
            <a:r>
              <a:rPr lang="en-IN" sz="1000">
                <a:solidFill>
                  <a:srgbClr val="000000"/>
                </a:solidFill>
                <a:latin typeface="Arial"/>
                <a:ea typeface="Arial"/>
              </a:rPr>
              <a:t> as synonym for </a:t>
            </a:r>
            <a:r>
              <a:rPr b="1" i="1" lang="en-IN" sz="1000">
                <a:solidFill>
                  <a:srgbClr val="000000"/>
                </a:solidFill>
                <a:latin typeface="Arial"/>
                <a:ea typeface="Arial"/>
              </a:rPr>
              <a:t>repository</a:t>
            </a:r>
            <a:r>
              <a:rPr lang="en-IN" sz="1000">
                <a:solidFill>
                  <a:srgbClr val="000000"/>
                </a:solidFill>
                <a:latin typeface="Arial"/>
                <a:ea typeface="Arial"/>
              </a:rPr>
              <a:t>.</a:t>
            </a:r>
            <a:endParaRPr/>
          </a:p>
          <a:p>
            <a:pPr>
              <a:lnSpc>
                <a:spcPct val="115000"/>
              </a:lnSpc>
              <a:buFont typeface="Arial"/>
              <a:buChar char="■"/>
            </a:pPr>
            <a:r>
              <a:rPr lang="en-IN" sz="1000">
                <a:solidFill>
                  <a:srgbClr val="000000"/>
                </a:solidFill>
                <a:latin typeface="Arial"/>
                <a:ea typeface="Arial"/>
              </a:rPr>
              <a:t>Every repository has a special </a:t>
            </a:r>
            <a:r>
              <a:rPr i="1" lang="en-IN" sz="1000">
                <a:solidFill>
                  <a:srgbClr val="000000"/>
                </a:solidFill>
                <a:latin typeface="Courier New"/>
                <a:ea typeface="Courier New"/>
              </a:rPr>
              <a:t>refs/meta/config</a:t>
            </a:r>
            <a:r>
              <a:rPr lang="en-IN" sz="1000">
                <a:solidFill>
                  <a:srgbClr val="000000"/>
                </a:solidFill>
                <a:latin typeface="Arial"/>
                <a:ea typeface="Arial"/>
              </a:rPr>
              <a:t> branch that contains a </a:t>
            </a:r>
            <a:r>
              <a:rPr i="1" lang="en-IN" sz="1000">
                <a:solidFill>
                  <a:srgbClr val="000000"/>
                </a:solidFill>
                <a:latin typeface="Courier New"/>
                <a:ea typeface="Courier New"/>
              </a:rPr>
              <a:t>project.config</a:t>
            </a:r>
            <a:r>
              <a:rPr lang="en-IN" sz="1000">
                <a:solidFill>
                  <a:srgbClr val="000000"/>
                </a:solidFill>
                <a:latin typeface="Arial"/>
                <a:ea typeface="Arial"/>
              </a:rPr>
              <a:t> file with the Gerrit configuration for the repository.</a:t>
            </a:r>
            <a:endParaRPr/>
          </a:p>
          <a:p>
            <a:pPr>
              <a:lnSpc>
                <a:spcPct val="115000"/>
              </a:lnSpc>
              <a:buFont typeface="Arial"/>
              <a:buChar char="■"/>
            </a:pPr>
            <a:r>
              <a:rPr lang="en-IN" sz="1000">
                <a:solidFill>
                  <a:srgbClr val="000000"/>
                </a:solidFill>
                <a:latin typeface="Arial"/>
                <a:ea typeface="Arial"/>
              </a:rPr>
              <a:t>The </a:t>
            </a:r>
            <a:r>
              <a:rPr i="1" lang="en-IN" sz="1000">
                <a:solidFill>
                  <a:srgbClr val="000000"/>
                </a:solidFill>
                <a:latin typeface="Courier New"/>
                <a:ea typeface="Courier New"/>
              </a:rPr>
              <a:t>refs/meta/config</a:t>
            </a:r>
            <a:r>
              <a:rPr lang="en-IN" sz="1000">
                <a:solidFill>
                  <a:srgbClr val="000000"/>
                </a:solidFill>
                <a:latin typeface="Arial"/>
                <a:ea typeface="Arial"/>
              </a:rPr>
              <a:t> branch is completely disconnected from the branches that are used for development (they don’t share any common ancestor commit).</a:t>
            </a:r>
            <a:endParaRPr/>
          </a:p>
          <a:p>
            <a:pPr>
              <a:lnSpc>
                <a:spcPct val="115000"/>
              </a:lnSpc>
              <a:buFont typeface="Arial"/>
              <a:buChar char="■"/>
            </a:pPr>
            <a:r>
              <a:rPr lang="en-IN" sz="1000">
                <a:solidFill>
                  <a:srgbClr val="000000"/>
                </a:solidFill>
                <a:latin typeface="Arial"/>
                <a:ea typeface="Arial"/>
              </a:rPr>
              <a:t>By default only repository owners have access to the </a:t>
            </a:r>
            <a:r>
              <a:rPr i="1" lang="en-IN" sz="1000">
                <a:solidFill>
                  <a:srgbClr val="000000"/>
                </a:solidFill>
                <a:latin typeface="Courier New"/>
                <a:ea typeface="Courier New"/>
              </a:rPr>
              <a:t>refs/meta/config</a:t>
            </a:r>
            <a:r>
              <a:rPr lang="en-IN" sz="1000">
                <a:solidFill>
                  <a:srgbClr val="000000"/>
                </a:solidFill>
                <a:latin typeface="Arial"/>
                <a:ea typeface="Arial"/>
              </a:rPr>
              <a:t> branch.</a:t>
            </a:r>
            <a:endParaRPr/>
          </a:p>
          <a:p>
            <a:pPr>
              <a:lnSpc>
                <a:spcPct val="115000"/>
              </a:lnSpc>
              <a:buFont typeface="Arial"/>
              <a:buChar char="■"/>
            </a:pPr>
            <a:r>
              <a:rPr lang="en-IN" sz="1000">
                <a:solidFill>
                  <a:srgbClr val="000000"/>
                </a:solidFill>
                <a:latin typeface="Arial"/>
                <a:ea typeface="Arial"/>
              </a:rPr>
              <a:t>Many settings in the repository configuration are </a:t>
            </a:r>
            <a:r>
              <a:rPr b="1" lang="en-IN" sz="1000">
                <a:solidFill>
                  <a:srgbClr val="000000"/>
                </a:solidFill>
                <a:latin typeface="Arial"/>
                <a:ea typeface="Arial"/>
              </a:rPr>
              <a:t>inheritable</a:t>
            </a:r>
            <a:r>
              <a:rPr lang="en-IN" sz="1000">
                <a:solidFill>
                  <a:srgbClr val="000000"/>
                </a:solidFill>
                <a:latin typeface="Arial"/>
                <a:ea typeface="Arial"/>
              </a:rPr>
              <a:t>. This means settings on a parent repository apply to all child repositories unless they are overwritten in the child repositories. Examples for inheritable settings are: access rights, submit type and review label definitions</a:t>
            </a:r>
            <a:endParaRPr/>
          </a:p>
        </p:txBody>
      </p:sp>
      <p:sp>
        <p:nvSpPr>
          <p:cNvPr id="914" name="CustomShape 17"/>
          <p:cNvSpPr/>
          <p:nvPr/>
        </p:nvSpPr>
        <p:spPr>
          <a:xfrm>
            <a:off x="49320" y="668160"/>
            <a:ext cx="5676480" cy="2726280"/>
          </a:xfrm>
          <a:prstGeom prst="rect">
            <a:avLst/>
          </a:prstGeom>
          <a:noFill/>
          <a:ln>
            <a:noFill/>
          </a:ln>
        </p:spPr>
        <p:txBody>
          <a:bodyPr tIns="91440" bIns="91440"/>
          <a:p>
            <a:pPr>
              <a:lnSpc>
                <a:spcPct val="115000"/>
              </a:lnSpc>
            </a:pPr>
            <a:r>
              <a:rPr b="1" lang="en-IN" sz="1400">
                <a:solidFill>
                  <a:srgbClr val="000000"/>
                </a:solidFill>
                <a:latin typeface="Arial"/>
                <a:ea typeface="Arial"/>
              </a:rPr>
              <a:t>Gerrit stores a configuration per repository</a:t>
            </a:r>
            <a:r>
              <a:rPr lang="en-IN" sz="1400">
                <a:solidFill>
                  <a:srgbClr val="000000"/>
                </a:solidFill>
                <a:latin typeface="Arial"/>
                <a:ea typeface="Arial"/>
              </a:rPr>
              <a:t>.</a:t>
            </a:r>
            <a:endParaRPr/>
          </a:p>
          <a:p>
            <a:pPr>
              <a:lnSpc>
                <a:spcPct val="115000"/>
              </a:lnSpc>
            </a:pPr>
            <a:r>
              <a:rPr lang="en-IN" sz="1400">
                <a:solidFill>
                  <a:srgbClr val="000000"/>
                </a:solidFill>
                <a:latin typeface="Arial"/>
                <a:ea typeface="Arial"/>
              </a:rPr>
              <a:t>This configuration contains:</a:t>
            </a:r>
            <a:endParaRPr/>
          </a:p>
          <a:p>
            <a:pPr>
              <a:lnSpc>
                <a:spcPct val="115000"/>
              </a:lnSpc>
              <a:buFont typeface="Arial"/>
              <a:buChar char="■"/>
            </a:pPr>
            <a:r>
              <a:rPr lang="en-IN" sz="1400">
                <a:solidFill>
                  <a:srgbClr val="000000"/>
                </a:solidFill>
                <a:latin typeface="Arial"/>
                <a:ea typeface="Arial"/>
              </a:rPr>
              <a:t>a repository description</a:t>
            </a:r>
            <a:endParaRPr/>
          </a:p>
          <a:p>
            <a:pPr>
              <a:lnSpc>
                <a:spcPct val="115000"/>
              </a:lnSpc>
              <a:buFont typeface="Arial"/>
              <a:buChar char="■"/>
            </a:pPr>
            <a:r>
              <a:rPr lang="en-IN" sz="1400">
                <a:solidFill>
                  <a:srgbClr val="000000"/>
                </a:solidFill>
                <a:latin typeface="Arial"/>
                <a:ea typeface="Arial"/>
              </a:rPr>
              <a:t>the parent repository</a:t>
            </a:r>
            <a:endParaRPr/>
          </a:p>
          <a:p>
            <a:pPr>
              <a:lnSpc>
                <a:spcPct val="115000"/>
              </a:lnSpc>
              <a:buFont typeface="Arial"/>
              <a:buChar char="■"/>
            </a:pPr>
            <a:r>
              <a:rPr lang="en-IN" sz="1400">
                <a:solidFill>
                  <a:srgbClr val="000000"/>
                </a:solidFill>
                <a:latin typeface="Arial"/>
                <a:ea typeface="Arial"/>
              </a:rPr>
              <a:t>the access rights</a:t>
            </a:r>
            <a:endParaRPr/>
          </a:p>
          <a:p>
            <a:pPr>
              <a:lnSpc>
                <a:spcPct val="115000"/>
              </a:lnSpc>
              <a:buFont typeface="Arial"/>
              <a:buChar char="■"/>
            </a:pPr>
            <a:r>
              <a:rPr lang="en-IN" sz="1400">
                <a:solidFill>
                  <a:srgbClr val="000000"/>
                </a:solidFill>
                <a:latin typeface="Arial"/>
                <a:ea typeface="Arial"/>
              </a:rPr>
              <a:t>project options (e.g. submit type, the </a:t>
            </a:r>
            <a:r>
              <a:rPr i="1" lang="en-IN" sz="1400">
                <a:solidFill>
                  <a:srgbClr val="000000"/>
                </a:solidFill>
                <a:latin typeface="Courier New"/>
                <a:ea typeface="Courier New"/>
              </a:rPr>
              <a:t>Allow content merges</a:t>
            </a:r>
            <a:r>
              <a:rPr lang="en-IN" sz="1400">
                <a:solidFill>
                  <a:srgbClr val="000000"/>
                </a:solidFill>
                <a:latin typeface="Arial"/>
                <a:ea typeface="Arial"/>
              </a:rPr>
              <a:t> setting etc.)</a:t>
            </a:r>
            <a:endParaRPr/>
          </a:p>
          <a:p>
            <a:pPr>
              <a:lnSpc>
                <a:spcPct val="115000"/>
              </a:lnSpc>
              <a:buFont typeface="Arial"/>
              <a:buChar char="■"/>
            </a:pPr>
            <a:r>
              <a:rPr lang="en-IN" sz="1400">
                <a:solidFill>
                  <a:srgbClr val="000000"/>
                </a:solidFill>
                <a:latin typeface="Arial"/>
                <a:ea typeface="Arial"/>
              </a:rPr>
              <a:t>the definition of the </a:t>
            </a:r>
            <a:r>
              <a:rPr b="1" i="1" lang="en-IN" sz="1400">
                <a:solidFill>
                  <a:srgbClr val="000000"/>
                </a:solidFill>
                <a:latin typeface="Arial"/>
                <a:ea typeface="Arial"/>
              </a:rPr>
              <a:t>review labels</a:t>
            </a:r>
            <a:r>
              <a:rPr lang="en-IN" sz="1400">
                <a:solidFill>
                  <a:srgbClr val="000000"/>
                </a:solidFill>
                <a:latin typeface="Arial"/>
                <a:ea typeface="Arial"/>
              </a:rPr>
              <a:t>, including the possible voting values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5" name="CustomShape 1"/>
          <p:cNvSpPr/>
          <p:nvPr/>
        </p:nvSpPr>
        <p:spPr>
          <a:xfrm>
            <a:off x="0" y="0"/>
            <a:ext cx="9154080" cy="580320"/>
          </a:xfrm>
          <a:prstGeom prst="rect">
            <a:avLst/>
          </a:prstGeom>
          <a:solidFill>
            <a:srgbClr val="6d9eeb"/>
          </a:solidFill>
          <a:ln>
            <a:noFill/>
          </a:ln>
        </p:spPr>
      </p:sp>
      <p:sp>
        <p:nvSpPr>
          <p:cNvPr id="916"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Review Merge Commits</a:t>
            </a:r>
            <a:r>
              <a:rPr lang="en-IN" sz="3000">
                <a:solidFill>
                  <a:srgbClr val="000000"/>
                </a:solidFill>
                <a:latin typeface="Arial"/>
                <a:ea typeface="Arial"/>
              </a:rPr>
              <a:t>
</a:t>
            </a:r>
            <a:endParaRPr/>
          </a:p>
        </p:txBody>
      </p:sp>
      <p:sp>
        <p:nvSpPr>
          <p:cNvPr id="917" name="CustomShape 3"/>
          <p:cNvSpPr/>
          <p:nvPr/>
        </p:nvSpPr>
        <p:spPr>
          <a:xfrm>
            <a:off x="6177600" y="582120"/>
            <a:ext cx="2967120" cy="4560840"/>
          </a:xfrm>
          <a:prstGeom prst="rect">
            <a:avLst/>
          </a:prstGeom>
          <a:solidFill>
            <a:srgbClr val="f3f3f3"/>
          </a:solidFill>
          <a:ln>
            <a:noFill/>
          </a:ln>
        </p:spPr>
      </p:sp>
      <p:sp>
        <p:nvSpPr>
          <p:cNvPr id="918" name="CustomShape 4"/>
          <p:cNvSpPr/>
          <p:nvPr/>
        </p:nvSpPr>
        <p:spPr>
          <a:xfrm>
            <a:off x="6128640" y="668160"/>
            <a:ext cx="2965680" cy="4388400"/>
          </a:xfrm>
          <a:prstGeom prst="rect">
            <a:avLst/>
          </a:prstGeom>
          <a:noFill/>
          <a:ln>
            <a:noFill/>
          </a:ln>
        </p:spPr>
        <p:txBody>
          <a:bodyPr tIns="91440" bIns="91440"/>
          <a:p>
            <a:pPr>
              <a:lnSpc>
                <a:spcPct val="115000"/>
              </a:lnSpc>
              <a:buFont typeface="Arial"/>
              <a:buChar char="■"/>
            </a:pPr>
            <a:r>
              <a:rPr b="1" i="1" lang="en-IN" sz="1100">
                <a:solidFill>
                  <a:srgbClr val="000000"/>
                </a:solidFill>
                <a:latin typeface="Arial"/>
                <a:ea typeface="Arial"/>
              </a:rPr>
              <a:t>Merge commits </a:t>
            </a:r>
            <a:r>
              <a:rPr lang="en-IN" sz="1100">
                <a:solidFill>
                  <a:srgbClr val="000000"/>
                </a:solidFill>
                <a:latin typeface="Arial"/>
                <a:ea typeface="Arial"/>
              </a:rPr>
              <a:t>that are pushed for code review should have the tip of the target branch as first parent.</a:t>
            </a:r>
            <a:endParaRPr/>
          </a:p>
          <a:p>
            <a:pPr>
              <a:lnSpc>
                <a:spcPct val="115000"/>
              </a:lnSpc>
              <a:buFont typeface="Arial"/>
              <a:buChar char="■"/>
            </a:pPr>
            <a:r>
              <a:rPr lang="en-IN" sz="1100">
                <a:solidFill>
                  <a:srgbClr val="000000"/>
                </a:solidFill>
                <a:latin typeface="Arial"/>
                <a:ea typeface="Arial"/>
              </a:rPr>
              <a:t>By default patch sets of a merge commit are compared against the </a:t>
            </a:r>
            <a:r>
              <a:rPr i="1" lang="en-IN" sz="1100">
                <a:solidFill>
                  <a:srgbClr val="000000"/>
                </a:solidFill>
                <a:latin typeface="Courier New"/>
                <a:ea typeface="Courier New"/>
              </a:rPr>
              <a:t>Auto Merge</a:t>
            </a:r>
            <a:r>
              <a:rPr lang="en-IN" sz="1100">
                <a:solidFill>
                  <a:srgbClr val="000000"/>
                </a:solidFill>
                <a:latin typeface="Arial"/>
                <a:ea typeface="Arial"/>
              </a:rPr>
              <a:t> version, but you can also choose to compare against the first or second parent commit.</a:t>
            </a:r>
            <a:endParaRPr/>
          </a:p>
          <a:p>
            <a:pPr>
              <a:lnSpc>
                <a:spcPct val="115000"/>
              </a:lnSpc>
              <a:buFont typeface="Arial"/>
              <a:buChar char="■"/>
            </a:pPr>
            <a:r>
              <a:rPr lang="en-IN" sz="1100">
                <a:solidFill>
                  <a:srgbClr val="000000"/>
                </a:solidFill>
                <a:latin typeface="Arial"/>
                <a:ea typeface="Arial"/>
              </a:rPr>
              <a:t>The </a:t>
            </a:r>
            <a:r>
              <a:rPr i="1" lang="en-IN" sz="1100">
                <a:solidFill>
                  <a:srgbClr val="000000"/>
                </a:solidFill>
                <a:latin typeface="Courier New"/>
                <a:ea typeface="Courier New"/>
              </a:rPr>
              <a:t>Auto Merge</a:t>
            </a:r>
            <a:r>
              <a:rPr lang="en-IN" sz="1100">
                <a:solidFill>
                  <a:srgbClr val="000000"/>
                </a:solidFill>
                <a:latin typeface="Arial"/>
                <a:ea typeface="Arial"/>
              </a:rPr>
              <a:t> version is the result of automatically merging parent 2 into parent 1. This version may contain Git conflict markers.</a:t>
            </a:r>
            <a:endParaRPr/>
          </a:p>
          <a:p>
            <a:pPr>
              <a:lnSpc>
                <a:spcPct val="115000"/>
              </a:lnSpc>
              <a:buFont typeface="Arial"/>
              <a:buChar char="■"/>
            </a:pPr>
            <a:r>
              <a:rPr lang="en-IN" sz="1100">
                <a:solidFill>
                  <a:srgbClr val="000000"/>
                </a:solidFill>
                <a:latin typeface="Arial"/>
                <a:ea typeface="Arial"/>
              </a:rPr>
              <a:t>The file list of merge commits contains a magic </a:t>
            </a:r>
            <a:r>
              <a:rPr i="1" lang="en-IN" sz="1100">
                <a:solidFill>
                  <a:srgbClr val="000000"/>
                </a:solidFill>
                <a:latin typeface="Courier New"/>
                <a:ea typeface="Courier New"/>
              </a:rPr>
              <a:t>Merge list</a:t>
            </a:r>
            <a:r>
              <a:rPr lang="en-IN" sz="1100">
                <a:solidFill>
                  <a:srgbClr val="000000"/>
                </a:solidFill>
                <a:latin typeface="Arial"/>
                <a:ea typeface="Arial"/>
              </a:rPr>
              <a:t> file. This file contains a generated list of commits that are brought into the target branch by this merge. This information is shown as a file so that reviewers can comment on it.</a:t>
            </a:r>
            <a:endParaRPr/>
          </a:p>
        </p:txBody>
      </p:sp>
      <p:pic>
        <p:nvPicPr>
          <p:cNvPr id="919" name="Google Shape;2914;p112" descr=""/>
          <p:cNvPicPr/>
          <p:nvPr/>
        </p:nvPicPr>
        <p:blipFill>
          <a:blip r:embed="rId1"/>
          <a:stretch>
            <a:fillRect/>
          </a:stretch>
        </p:blipFill>
        <p:spPr>
          <a:xfrm>
            <a:off x="1354680" y="982800"/>
            <a:ext cx="3085560" cy="1666080"/>
          </a:xfrm>
          <a:prstGeom prst="rect">
            <a:avLst/>
          </a:prstGeom>
          <a:ln w="9360">
            <a:solidFill>
              <a:srgbClr val="d9d9d9"/>
            </a:solidFill>
            <a:round/>
          </a:ln>
        </p:spPr>
      </p:pic>
      <p:pic>
        <p:nvPicPr>
          <p:cNvPr id="920" name="Google Shape;2915;p112" descr=""/>
          <p:cNvPicPr/>
          <p:nvPr/>
        </p:nvPicPr>
        <p:blipFill>
          <a:blip r:embed="rId2"/>
          <a:stretch>
            <a:fillRect/>
          </a:stretch>
        </p:blipFill>
        <p:spPr>
          <a:xfrm>
            <a:off x="189360" y="3282480"/>
            <a:ext cx="5644080" cy="1108800"/>
          </a:xfrm>
          <a:prstGeom prst="rect">
            <a:avLst/>
          </a:prstGeom>
          <a:ln w="9360">
            <a:solidFill>
              <a:srgbClr val="d9d9d9"/>
            </a:solidFill>
            <a:round/>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1" name="CustomShape 1"/>
          <p:cNvSpPr/>
          <p:nvPr/>
        </p:nvSpPr>
        <p:spPr>
          <a:xfrm>
            <a:off x="0" y="0"/>
            <a:ext cx="9154080" cy="580320"/>
          </a:xfrm>
          <a:prstGeom prst="rect">
            <a:avLst/>
          </a:prstGeom>
          <a:solidFill>
            <a:srgbClr val="6d9eeb"/>
          </a:solidFill>
          <a:ln>
            <a:noFill/>
          </a:ln>
        </p:spPr>
      </p:sp>
      <p:sp>
        <p:nvSpPr>
          <p:cNvPr id="922"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Change States</a:t>
            </a:r>
            <a:r>
              <a:rPr lang="en-IN" sz="3000">
                <a:solidFill>
                  <a:srgbClr val="000000"/>
                </a:solidFill>
                <a:latin typeface="Arial"/>
                <a:ea typeface="Arial"/>
              </a:rPr>
              <a:t>
</a:t>
            </a:r>
            <a:endParaRPr/>
          </a:p>
        </p:txBody>
      </p:sp>
      <p:sp>
        <p:nvSpPr>
          <p:cNvPr id="923" name="CustomShape 3"/>
          <p:cNvSpPr/>
          <p:nvPr/>
        </p:nvSpPr>
        <p:spPr>
          <a:xfrm>
            <a:off x="6177600" y="582120"/>
            <a:ext cx="2967120" cy="4560840"/>
          </a:xfrm>
          <a:prstGeom prst="rect">
            <a:avLst/>
          </a:prstGeom>
          <a:solidFill>
            <a:srgbClr val="f3f3f3"/>
          </a:solidFill>
          <a:ln>
            <a:noFill/>
          </a:ln>
        </p:spPr>
      </p:sp>
      <p:sp>
        <p:nvSpPr>
          <p:cNvPr id="924" name="CustomShape 4"/>
          <p:cNvSpPr/>
          <p:nvPr/>
        </p:nvSpPr>
        <p:spPr>
          <a:xfrm>
            <a:off x="6157080" y="511920"/>
            <a:ext cx="2965680" cy="4423320"/>
          </a:xfrm>
          <a:prstGeom prst="rect">
            <a:avLst/>
          </a:prstGeom>
          <a:noFill/>
          <a:ln>
            <a:noFill/>
          </a:ln>
        </p:spPr>
        <p:txBody>
          <a:bodyPr tIns="91440" bIns="91440"/>
          <a:p>
            <a:pPr>
              <a:lnSpc>
                <a:spcPct val="115000"/>
              </a:lnSpc>
              <a:buFont typeface="Arial"/>
              <a:buChar char="■"/>
            </a:pPr>
            <a:r>
              <a:rPr lang="en-IN" sz="1200">
                <a:solidFill>
                  <a:srgbClr val="000000"/>
                </a:solidFill>
                <a:latin typeface="Arial"/>
                <a:ea typeface="Arial"/>
              </a:rPr>
              <a:t>When a change is uploaded for code review it is in the </a:t>
            </a:r>
            <a:r>
              <a:rPr i="1" lang="en-IN" sz="1200">
                <a:solidFill>
                  <a:srgbClr val="000000"/>
                </a:solidFill>
                <a:latin typeface="Courier New"/>
                <a:ea typeface="Courier New"/>
              </a:rPr>
              <a:t>In Review</a:t>
            </a:r>
            <a:r>
              <a:rPr lang="en-IN" sz="1200">
                <a:solidFill>
                  <a:srgbClr val="000000"/>
                </a:solidFill>
                <a:latin typeface="Arial"/>
                <a:ea typeface="Arial"/>
              </a:rPr>
              <a:t> state (aka </a:t>
            </a:r>
            <a:r>
              <a:rPr i="1" lang="en-IN" sz="1200">
                <a:solidFill>
                  <a:srgbClr val="000000"/>
                </a:solidFill>
                <a:latin typeface="Courier New"/>
                <a:ea typeface="Courier New"/>
              </a:rPr>
              <a:t>New</a:t>
            </a:r>
            <a:r>
              <a:rPr lang="en-IN" sz="1200">
                <a:solidFill>
                  <a:srgbClr val="000000"/>
                </a:solidFill>
                <a:latin typeface="Arial"/>
                <a:ea typeface="Arial"/>
              </a:rPr>
              <a:t>).</a:t>
            </a:r>
            <a:endParaRPr/>
          </a:p>
          <a:p>
            <a:pPr>
              <a:lnSpc>
                <a:spcPct val="115000"/>
              </a:lnSpc>
              <a:buFont typeface="Arial"/>
              <a:buChar char="■"/>
            </a:pPr>
            <a:r>
              <a:rPr i="1" lang="en-IN" sz="1200">
                <a:solidFill>
                  <a:srgbClr val="000000"/>
                </a:solidFill>
                <a:latin typeface="Courier New"/>
                <a:ea typeface="Courier New"/>
              </a:rPr>
              <a:t>Abandoned</a:t>
            </a:r>
            <a:r>
              <a:rPr lang="en-IN" sz="1200">
                <a:solidFill>
                  <a:srgbClr val="000000"/>
                </a:solidFill>
                <a:latin typeface="Arial"/>
                <a:ea typeface="Arial"/>
              </a:rPr>
              <a:t> means that the change has been given up and nobody is actively working on it.</a:t>
            </a:r>
            <a:endParaRPr/>
          </a:p>
          <a:p>
            <a:pPr>
              <a:lnSpc>
                <a:spcPct val="115000"/>
              </a:lnSpc>
              <a:buFont typeface="Arial"/>
              <a:buChar char="■"/>
            </a:pPr>
            <a:r>
              <a:rPr lang="en-IN" sz="1200">
                <a:solidFill>
                  <a:srgbClr val="000000"/>
                </a:solidFill>
                <a:latin typeface="Arial"/>
                <a:ea typeface="Arial"/>
              </a:rPr>
              <a:t>Abandoned changes can be </a:t>
            </a:r>
            <a:r>
              <a:rPr b="1" lang="en-IN" sz="1200">
                <a:solidFill>
                  <a:srgbClr val="000000"/>
                </a:solidFill>
                <a:latin typeface="Arial"/>
                <a:ea typeface="Arial"/>
              </a:rPr>
              <a:t>restored</a:t>
            </a:r>
            <a:r>
              <a:rPr lang="en-IN" sz="1200">
                <a:solidFill>
                  <a:srgbClr val="000000"/>
                </a:solidFill>
                <a:latin typeface="Arial"/>
                <a:ea typeface="Arial"/>
              </a:rPr>
              <a:t> any time.</a:t>
            </a:r>
            <a:endParaRPr/>
          </a:p>
          <a:p>
            <a:pPr>
              <a:lnSpc>
                <a:spcPct val="115000"/>
              </a:lnSpc>
              <a:buFont typeface="Arial"/>
              <a:buChar char="■"/>
            </a:pPr>
            <a:r>
              <a:rPr lang="en-IN" sz="1200">
                <a:solidFill>
                  <a:srgbClr val="000000"/>
                </a:solidFill>
                <a:latin typeface="Arial"/>
                <a:ea typeface="Arial"/>
              </a:rPr>
              <a:t>If a change gets approved and submitted it is in state </a:t>
            </a:r>
            <a:r>
              <a:rPr i="1" lang="en-IN" sz="1200">
                <a:solidFill>
                  <a:srgbClr val="000000"/>
                </a:solidFill>
                <a:latin typeface="Courier New"/>
                <a:ea typeface="Courier New"/>
              </a:rPr>
              <a:t>Merged</a:t>
            </a:r>
            <a:r>
              <a:rPr lang="en-IN" sz="1200">
                <a:solidFill>
                  <a:srgbClr val="000000"/>
                </a:solidFill>
                <a:latin typeface="Arial"/>
                <a:ea typeface="Arial"/>
              </a:rPr>
              <a:t>.</a:t>
            </a:r>
            <a:endParaRPr/>
          </a:p>
          <a:p>
            <a:pPr>
              <a:lnSpc>
                <a:spcPct val="115000"/>
              </a:lnSpc>
              <a:buFont typeface="Arial"/>
              <a:buChar char="■"/>
            </a:pPr>
            <a:r>
              <a:rPr lang="en-IN" sz="1200">
                <a:solidFill>
                  <a:srgbClr val="000000"/>
                </a:solidFill>
                <a:latin typeface="Arial"/>
                <a:ea typeface="Arial"/>
              </a:rPr>
              <a:t>Merged and abandoned changes are </a:t>
            </a:r>
            <a:r>
              <a:rPr b="1" lang="en-IN" sz="1200">
                <a:solidFill>
                  <a:srgbClr val="000000"/>
                </a:solidFill>
                <a:latin typeface="Arial"/>
                <a:ea typeface="Arial"/>
              </a:rPr>
              <a:t>closed</a:t>
            </a:r>
            <a:r>
              <a:rPr lang="en-IN" sz="1200">
                <a:solidFill>
                  <a:srgbClr val="000000"/>
                </a:solidFill>
                <a:latin typeface="Arial"/>
                <a:ea typeface="Arial"/>
              </a:rPr>
              <a:t>. This means no new patch sets can be uploaded.</a:t>
            </a:r>
            <a:endParaRPr/>
          </a:p>
          <a:p>
            <a:pPr>
              <a:lnSpc>
                <a:spcPct val="115000"/>
              </a:lnSpc>
              <a:buFont typeface="Arial"/>
              <a:buChar char="■"/>
            </a:pPr>
            <a:r>
              <a:rPr lang="en-IN" sz="1200">
                <a:solidFill>
                  <a:srgbClr val="000000"/>
                </a:solidFill>
                <a:latin typeface="Arial"/>
                <a:ea typeface="Arial"/>
              </a:rPr>
              <a:t>Changes that have not been submitted yet may be deleted, but this should only be done in exceptional cases (e.g. if the change leaks internal information that cannot be removed otherwise)</a:t>
            </a:r>
            <a:endParaRPr/>
          </a:p>
        </p:txBody>
      </p:sp>
      <p:sp>
        <p:nvSpPr>
          <p:cNvPr id="925" name="CustomShape 5"/>
          <p:cNvSpPr/>
          <p:nvPr/>
        </p:nvSpPr>
        <p:spPr>
          <a:xfrm>
            <a:off x="977400" y="1531080"/>
            <a:ext cx="1756800" cy="849240"/>
          </a:xfrm>
          <a:prstGeom prst="rect">
            <a:avLst/>
          </a:prstGeom>
          <a:solidFill>
            <a:srgbClr val="d9ead3"/>
          </a:solidFill>
          <a:ln w="28440">
            <a:solidFill>
              <a:srgbClr val="6aa84f"/>
            </a:solidFill>
            <a:round/>
          </a:ln>
        </p:spPr>
        <p:txBody>
          <a:bodyPr tIns="91440" bIns="91440" anchor="ctr"/>
          <a:p>
            <a:pPr algn="ctr">
              <a:lnSpc>
                <a:spcPct val="100000"/>
              </a:lnSpc>
            </a:pPr>
            <a:r>
              <a:rPr b="1" lang="en-IN" sz="1400">
                <a:solidFill>
                  <a:srgbClr val="000000"/>
                </a:solidFill>
                <a:latin typeface="Arial"/>
                <a:ea typeface="Arial"/>
              </a:rPr>
              <a:t>In Review</a:t>
            </a:r>
            <a:r>
              <a:rPr b="1" lang="en-IN" sz="1400">
                <a:solidFill>
                  <a:srgbClr val="000000"/>
                </a:solidFill>
                <a:latin typeface="Arial"/>
                <a:ea typeface="Arial"/>
              </a:rPr>
              <a:t>
</a:t>
            </a:r>
            <a:r>
              <a:rPr b="1" lang="en-IN" sz="1400">
                <a:solidFill>
                  <a:srgbClr val="000000"/>
                </a:solidFill>
                <a:latin typeface="Arial"/>
                <a:ea typeface="Arial"/>
              </a:rPr>
              <a:t>(New)</a:t>
            </a:r>
            <a:endParaRPr/>
          </a:p>
        </p:txBody>
      </p:sp>
      <p:sp>
        <p:nvSpPr>
          <p:cNvPr id="926" name="CustomShape 6"/>
          <p:cNvSpPr/>
          <p:nvPr/>
        </p:nvSpPr>
        <p:spPr>
          <a:xfrm>
            <a:off x="3701520" y="1531080"/>
            <a:ext cx="1756800" cy="849240"/>
          </a:xfrm>
          <a:prstGeom prst="rect">
            <a:avLst/>
          </a:prstGeom>
          <a:solidFill>
            <a:srgbClr val="cfe2f3"/>
          </a:solidFill>
          <a:ln w="28440">
            <a:solidFill>
              <a:srgbClr val="3d85c6"/>
            </a:solidFill>
            <a:round/>
          </a:ln>
        </p:spPr>
        <p:txBody>
          <a:bodyPr tIns="91440" bIns="91440" anchor="ctr"/>
          <a:p>
            <a:pPr algn="ctr">
              <a:lnSpc>
                <a:spcPct val="100000"/>
              </a:lnSpc>
            </a:pPr>
            <a:r>
              <a:rPr b="1" lang="en-IN" sz="1400">
                <a:solidFill>
                  <a:srgbClr val="000000"/>
                </a:solidFill>
                <a:latin typeface="Arial"/>
                <a:ea typeface="Arial"/>
              </a:rPr>
              <a:t>Merged</a:t>
            </a:r>
            <a:endParaRPr/>
          </a:p>
        </p:txBody>
      </p:sp>
      <p:sp>
        <p:nvSpPr>
          <p:cNvPr id="927" name="CustomShape 7"/>
          <p:cNvSpPr/>
          <p:nvPr/>
        </p:nvSpPr>
        <p:spPr>
          <a:xfrm>
            <a:off x="977400" y="3056760"/>
            <a:ext cx="1756800" cy="849240"/>
          </a:xfrm>
          <a:prstGeom prst="rect">
            <a:avLst/>
          </a:prstGeom>
          <a:solidFill>
            <a:srgbClr val="cfe2f3"/>
          </a:solidFill>
          <a:ln w="28440">
            <a:solidFill>
              <a:srgbClr val="3d85c6"/>
            </a:solidFill>
            <a:round/>
          </a:ln>
        </p:spPr>
        <p:txBody>
          <a:bodyPr tIns="91440" bIns="91440" anchor="ctr"/>
          <a:p>
            <a:pPr algn="ctr">
              <a:lnSpc>
                <a:spcPct val="100000"/>
              </a:lnSpc>
            </a:pPr>
            <a:r>
              <a:rPr b="1" lang="en-IN" sz="1400">
                <a:solidFill>
                  <a:srgbClr val="000000"/>
                </a:solidFill>
                <a:latin typeface="Arial"/>
                <a:ea typeface="Arial"/>
              </a:rPr>
              <a:t>Abandoned</a:t>
            </a:r>
            <a:endParaRPr/>
          </a:p>
        </p:txBody>
      </p:sp>
      <p:sp>
        <p:nvSpPr>
          <p:cNvPr id="928" name="CustomShape 8"/>
          <p:cNvSpPr/>
          <p:nvPr/>
        </p:nvSpPr>
        <p:spPr>
          <a:xfrm>
            <a:off x="3701520" y="3056760"/>
            <a:ext cx="1756800" cy="849240"/>
          </a:xfrm>
          <a:prstGeom prst="rect">
            <a:avLst/>
          </a:prstGeom>
          <a:noFill/>
          <a:ln w="28440">
            <a:solidFill>
              <a:srgbClr val="b7b7b7"/>
            </a:solidFill>
            <a:custDash>
              <a:ds d="316000" sp="237000"/>
            </a:custDash>
            <a:round/>
          </a:ln>
        </p:spPr>
        <p:txBody>
          <a:bodyPr tIns="91440" bIns="91440" anchor="ctr"/>
          <a:p>
            <a:pPr algn="ctr">
              <a:lnSpc>
                <a:spcPct val="100000"/>
              </a:lnSpc>
            </a:pPr>
            <a:r>
              <a:rPr b="1" lang="en-IN" sz="1400">
                <a:solidFill>
                  <a:srgbClr val="000000"/>
                </a:solidFill>
                <a:latin typeface="Arial"/>
                <a:ea typeface="Arial"/>
              </a:rPr>
              <a:t>Deleted</a:t>
            </a:r>
            <a:endParaRPr/>
          </a:p>
        </p:txBody>
      </p:sp>
      <p:sp>
        <p:nvSpPr>
          <p:cNvPr id="929" name="CustomShape 9"/>
          <p:cNvSpPr/>
          <p:nvPr/>
        </p:nvSpPr>
        <p:spPr>
          <a:xfrm>
            <a:off x="2734560" y="1955880"/>
            <a:ext cx="966600" cy="360"/>
          </a:xfrm>
          <a:prstGeom prst="straightConnector1">
            <a:avLst/>
          </a:prstGeom>
          <a:noFill/>
          <a:ln w="28440">
            <a:solidFill>
              <a:srgbClr val="595959"/>
            </a:solidFill>
            <a:round/>
            <a:tailEnd len="med" type="triangle" w="med"/>
          </a:ln>
        </p:spPr>
      </p:sp>
      <p:sp>
        <p:nvSpPr>
          <p:cNvPr id="930" name="CustomShape 10"/>
          <p:cNvSpPr/>
          <p:nvPr/>
        </p:nvSpPr>
        <p:spPr>
          <a:xfrm>
            <a:off x="2834280" y="1630080"/>
            <a:ext cx="767520" cy="325440"/>
          </a:xfrm>
          <a:prstGeom prst="rect">
            <a:avLst/>
          </a:prstGeom>
          <a:noFill/>
          <a:ln>
            <a:noFill/>
          </a:ln>
        </p:spPr>
        <p:txBody>
          <a:bodyPr tIns="91440" bIns="91440"/>
          <a:p>
            <a:pPr>
              <a:lnSpc>
                <a:spcPct val="100000"/>
              </a:lnSpc>
            </a:pPr>
            <a:r>
              <a:rPr lang="en-IN" sz="1400">
                <a:solidFill>
                  <a:srgbClr val="000000"/>
                </a:solidFill>
                <a:latin typeface="Arial"/>
                <a:ea typeface="Arial"/>
              </a:rPr>
              <a:t>submit</a:t>
            </a:r>
            <a:endParaRPr/>
          </a:p>
        </p:txBody>
      </p:sp>
      <p:sp>
        <p:nvSpPr>
          <p:cNvPr id="931" name="CustomShape 11"/>
          <p:cNvSpPr/>
          <p:nvPr/>
        </p:nvSpPr>
        <p:spPr>
          <a:xfrm>
            <a:off x="1856160" y="2380680"/>
            <a:ext cx="2723760" cy="675720"/>
          </a:xfrm>
          <a:prstGeom prst="straightConnector1">
            <a:avLst/>
          </a:prstGeom>
          <a:noFill/>
          <a:ln w="28440">
            <a:solidFill>
              <a:srgbClr val="595959"/>
            </a:solidFill>
            <a:round/>
            <a:tailEnd len="med" type="triangle" w="med"/>
          </a:ln>
        </p:spPr>
      </p:sp>
      <p:sp>
        <p:nvSpPr>
          <p:cNvPr id="932" name="CustomShape 12"/>
          <p:cNvSpPr/>
          <p:nvPr/>
        </p:nvSpPr>
        <p:spPr>
          <a:xfrm>
            <a:off x="2933640" y="2390040"/>
            <a:ext cx="767520" cy="325440"/>
          </a:xfrm>
          <a:prstGeom prst="rect">
            <a:avLst/>
          </a:prstGeom>
          <a:noFill/>
          <a:ln>
            <a:noFill/>
          </a:ln>
        </p:spPr>
        <p:txBody>
          <a:bodyPr tIns="91440" bIns="91440"/>
          <a:p>
            <a:pPr>
              <a:lnSpc>
                <a:spcPct val="100000"/>
              </a:lnSpc>
            </a:pPr>
            <a:r>
              <a:rPr lang="en-IN" sz="1400">
                <a:solidFill>
                  <a:srgbClr val="000000"/>
                </a:solidFill>
                <a:latin typeface="Arial"/>
                <a:ea typeface="Arial"/>
              </a:rPr>
              <a:t>delete</a:t>
            </a:r>
            <a:endParaRPr/>
          </a:p>
        </p:txBody>
      </p:sp>
      <p:sp>
        <p:nvSpPr>
          <p:cNvPr id="933" name="CustomShape 13"/>
          <p:cNvSpPr/>
          <p:nvPr/>
        </p:nvSpPr>
        <p:spPr>
          <a:xfrm>
            <a:off x="2734560" y="3481560"/>
            <a:ext cx="966600" cy="360"/>
          </a:xfrm>
          <a:prstGeom prst="straightConnector1">
            <a:avLst/>
          </a:prstGeom>
          <a:noFill/>
          <a:ln w="28440">
            <a:solidFill>
              <a:srgbClr val="595959"/>
            </a:solidFill>
            <a:round/>
            <a:tailEnd len="med" type="triangle" w="med"/>
          </a:ln>
        </p:spPr>
      </p:sp>
      <p:sp>
        <p:nvSpPr>
          <p:cNvPr id="934" name="CustomShape 14"/>
          <p:cNvSpPr/>
          <p:nvPr/>
        </p:nvSpPr>
        <p:spPr>
          <a:xfrm>
            <a:off x="2815920" y="3138120"/>
            <a:ext cx="767520" cy="325440"/>
          </a:xfrm>
          <a:prstGeom prst="rect">
            <a:avLst/>
          </a:prstGeom>
          <a:noFill/>
          <a:ln>
            <a:noFill/>
          </a:ln>
        </p:spPr>
        <p:txBody>
          <a:bodyPr tIns="91440" bIns="91440"/>
          <a:p>
            <a:pPr>
              <a:lnSpc>
                <a:spcPct val="100000"/>
              </a:lnSpc>
            </a:pPr>
            <a:r>
              <a:rPr lang="en-IN" sz="1400">
                <a:solidFill>
                  <a:srgbClr val="000000"/>
                </a:solidFill>
                <a:latin typeface="Arial"/>
                <a:ea typeface="Arial"/>
              </a:rPr>
              <a:t>delete</a:t>
            </a:r>
            <a:endParaRPr/>
          </a:p>
        </p:txBody>
      </p:sp>
      <p:sp>
        <p:nvSpPr>
          <p:cNvPr id="935" name="CustomShape 15"/>
          <p:cNvSpPr/>
          <p:nvPr/>
        </p:nvSpPr>
        <p:spPr>
          <a:xfrm>
            <a:off x="1315080" y="2369160"/>
            <a:ext cx="360" cy="663120"/>
          </a:xfrm>
          <a:prstGeom prst="straightConnector1">
            <a:avLst/>
          </a:prstGeom>
          <a:noFill/>
          <a:ln w="28440">
            <a:solidFill>
              <a:srgbClr val="595959"/>
            </a:solidFill>
            <a:round/>
            <a:tailEnd len="med" type="triangle" w="med"/>
          </a:ln>
        </p:spPr>
      </p:sp>
      <p:sp>
        <p:nvSpPr>
          <p:cNvPr id="936" name="CustomShape 16"/>
          <p:cNvSpPr/>
          <p:nvPr/>
        </p:nvSpPr>
        <p:spPr>
          <a:xfrm rot="10800000">
            <a:off x="1570680" y="2404080"/>
            <a:ext cx="360" cy="639720"/>
          </a:xfrm>
          <a:prstGeom prst="straightConnector1">
            <a:avLst/>
          </a:prstGeom>
          <a:noFill/>
          <a:ln w="28440">
            <a:solidFill>
              <a:srgbClr val="595959"/>
            </a:solidFill>
            <a:round/>
            <a:tailEnd len="med" type="triangle" w="med"/>
          </a:ln>
        </p:spPr>
      </p:sp>
      <p:sp>
        <p:nvSpPr>
          <p:cNvPr id="937" name="CustomShape 17"/>
          <p:cNvSpPr/>
          <p:nvPr/>
        </p:nvSpPr>
        <p:spPr>
          <a:xfrm>
            <a:off x="465480" y="2556000"/>
            <a:ext cx="1023480" cy="325440"/>
          </a:xfrm>
          <a:prstGeom prst="rect">
            <a:avLst/>
          </a:prstGeom>
          <a:noFill/>
          <a:ln>
            <a:noFill/>
          </a:ln>
        </p:spPr>
        <p:txBody>
          <a:bodyPr tIns="91440" bIns="91440"/>
          <a:p>
            <a:pPr>
              <a:lnSpc>
                <a:spcPct val="100000"/>
              </a:lnSpc>
            </a:pPr>
            <a:r>
              <a:rPr lang="en-IN" sz="1400">
                <a:solidFill>
                  <a:srgbClr val="000000"/>
                </a:solidFill>
                <a:latin typeface="Arial"/>
                <a:ea typeface="Arial"/>
              </a:rPr>
              <a:t>abandon</a:t>
            </a:r>
            <a:endParaRPr/>
          </a:p>
        </p:txBody>
      </p:sp>
      <p:sp>
        <p:nvSpPr>
          <p:cNvPr id="938" name="CustomShape 18"/>
          <p:cNvSpPr/>
          <p:nvPr/>
        </p:nvSpPr>
        <p:spPr>
          <a:xfrm>
            <a:off x="1536120" y="2595240"/>
            <a:ext cx="1023480" cy="325440"/>
          </a:xfrm>
          <a:prstGeom prst="rect">
            <a:avLst/>
          </a:prstGeom>
          <a:noFill/>
          <a:ln>
            <a:noFill/>
          </a:ln>
        </p:spPr>
        <p:txBody>
          <a:bodyPr tIns="91440" bIns="91440"/>
          <a:p>
            <a:pPr>
              <a:lnSpc>
                <a:spcPct val="100000"/>
              </a:lnSpc>
            </a:pPr>
            <a:r>
              <a:rPr lang="en-IN" sz="1400">
                <a:solidFill>
                  <a:srgbClr val="000000"/>
                </a:solidFill>
                <a:latin typeface="Arial"/>
                <a:ea typeface="Arial"/>
              </a:rPr>
              <a:t>restore</a:t>
            </a:r>
            <a:endParaRPr/>
          </a:p>
        </p:txBody>
      </p:sp>
      <p:sp>
        <p:nvSpPr>
          <p:cNvPr id="939" name="CustomShape 19"/>
          <p:cNvSpPr/>
          <p:nvPr/>
        </p:nvSpPr>
        <p:spPr>
          <a:xfrm>
            <a:off x="209520" y="4687920"/>
            <a:ext cx="767520" cy="230400"/>
          </a:xfrm>
          <a:prstGeom prst="rect">
            <a:avLst/>
          </a:prstGeom>
          <a:solidFill>
            <a:srgbClr val="d9ead3"/>
          </a:solidFill>
          <a:ln w="28440">
            <a:solidFill>
              <a:srgbClr val="6aa84f"/>
            </a:solidFill>
            <a:round/>
          </a:ln>
        </p:spPr>
        <p:txBody>
          <a:bodyPr tIns="91440" bIns="91440" anchor="ctr"/>
          <a:p>
            <a:pPr algn="ctr">
              <a:lnSpc>
                <a:spcPct val="100000"/>
              </a:lnSpc>
            </a:pPr>
            <a:r>
              <a:rPr lang="en-IN" sz="1200">
                <a:solidFill>
                  <a:srgbClr val="000000"/>
                </a:solidFill>
                <a:latin typeface="Arial"/>
                <a:ea typeface="Arial"/>
              </a:rPr>
              <a:t>open</a:t>
            </a:r>
            <a:endParaRPr/>
          </a:p>
        </p:txBody>
      </p:sp>
      <p:sp>
        <p:nvSpPr>
          <p:cNvPr id="940" name="CustomShape 20"/>
          <p:cNvSpPr/>
          <p:nvPr/>
        </p:nvSpPr>
        <p:spPr>
          <a:xfrm>
            <a:off x="1186920" y="4687920"/>
            <a:ext cx="767520" cy="230400"/>
          </a:xfrm>
          <a:prstGeom prst="rect">
            <a:avLst/>
          </a:prstGeom>
          <a:solidFill>
            <a:srgbClr val="c9daf8"/>
          </a:solidFill>
          <a:ln w="28440">
            <a:solidFill>
              <a:srgbClr val="3d85c6"/>
            </a:solidFill>
            <a:round/>
          </a:ln>
        </p:spPr>
        <p:txBody>
          <a:bodyPr tIns="91440" bIns="91440" anchor="ctr"/>
          <a:p>
            <a:pPr algn="ctr">
              <a:lnSpc>
                <a:spcPct val="100000"/>
              </a:lnSpc>
            </a:pPr>
            <a:r>
              <a:rPr lang="en-IN" sz="1200">
                <a:solidFill>
                  <a:srgbClr val="000000"/>
                </a:solidFill>
                <a:latin typeface="Arial"/>
                <a:ea typeface="Arial"/>
              </a:rPr>
              <a:t>closed</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0" y="0"/>
            <a:ext cx="9154080" cy="580320"/>
          </a:xfrm>
          <a:prstGeom prst="rect">
            <a:avLst/>
          </a:prstGeom>
          <a:solidFill>
            <a:srgbClr val="6d9eeb"/>
          </a:solidFill>
          <a:ln>
            <a:noFill/>
          </a:ln>
        </p:spPr>
      </p:sp>
      <p:sp>
        <p:nvSpPr>
          <p:cNvPr id="134"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NOT Gerrit</a:t>
            </a:r>
            <a:r>
              <a:rPr lang="en-IN" sz="3000">
                <a:solidFill>
                  <a:srgbClr val="000000"/>
                </a:solidFill>
                <a:latin typeface="Arial"/>
                <a:ea typeface="Arial"/>
              </a:rPr>
              <a:t>
</a:t>
            </a:r>
            <a:endParaRPr/>
          </a:p>
        </p:txBody>
      </p:sp>
      <p:sp>
        <p:nvSpPr>
          <p:cNvPr id="135" name="CustomShape 3"/>
          <p:cNvSpPr/>
          <p:nvPr/>
        </p:nvSpPr>
        <p:spPr>
          <a:xfrm>
            <a:off x="189360" y="1138320"/>
            <a:ext cx="4609080" cy="3431160"/>
          </a:xfrm>
          <a:prstGeom prst="rect">
            <a:avLst/>
          </a:prstGeom>
          <a:noFill/>
          <a:ln>
            <a:noFill/>
          </a:ln>
        </p:spPr>
        <p:txBody>
          <a:bodyPr tIns="91440" bIns="91440"/>
          <a:p>
            <a:pPr>
              <a:lnSpc>
                <a:spcPct val="115000"/>
              </a:lnSpc>
            </a:pPr>
            <a:r>
              <a:rPr b="1" i="1" lang="en-IN">
                <a:solidFill>
                  <a:srgbClr val="3d85c6"/>
                </a:solidFill>
                <a:latin typeface="Arial"/>
                <a:ea typeface="Arial"/>
              </a:rPr>
              <a:t>Gerrit</a:t>
            </a:r>
            <a:r>
              <a:rPr lang="en-IN">
                <a:solidFill>
                  <a:srgbClr val="000000"/>
                </a:solidFill>
                <a:latin typeface="Arial"/>
                <a:ea typeface="Arial"/>
              </a:rPr>
              <a:t> does </a:t>
            </a:r>
            <a:r>
              <a:rPr b="1" lang="en-IN">
                <a:solidFill>
                  <a:srgbClr val="000000"/>
                </a:solidFill>
                <a:latin typeface="Arial"/>
                <a:ea typeface="Arial"/>
              </a:rPr>
              <a:t>not</a:t>
            </a:r>
            <a:r>
              <a:rPr lang="en-IN">
                <a:solidFill>
                  <a:srgbClr val="000000"/>
                </a:solidFill>
                <a:latin typeface="Arial"/>
                <a:ea typeface="Arial"/>
              </a:rPr>
              <a:t> provide</a:t>
            </a:r>
            <a:endParaRPr/>
          </a:p>
          <a:p>
            <a:pPr>
              <a:lnSpc>
                <a:spcPct val="115000"/>
              </a:lnSpc>
              <a:buFont typeface="Georgia"/>
              <a:buChar char="■"/>
            </a:pPr>
            <a:r>
              <a:rPr lang="en-IN">
                <a:solidFill>
                  <a:srgbClr val="000000"/>
                </a:solidFill>
                <a:latin typeface="Arial"/>
                <a:ea typeface="Arial"/>
              </a:rPr>
              <a:t>Code Browsing</a:t>
            </a:r>
            <a:endParaRPr/>
          </a:p>
          <a:p>
            <a:pPr>
              <a:lnSpc>
                <a:spcPct val="115000"/>
              </a:lnSpc>
              <a:buFont typeface="Georgia"/>
              <a:buChar char="■"/>
            </a:pPr>
            <a:r>
              <a:rPr lang="en-IN">
                <a:solidFill>
                  <a:srgbClr val="000000"/>
                </a:solidFill>
                <a:latin typeface="Arial"/>
                <a:ea typeface="Arial"/>
              </a:rPr>
              <a:t>Code Search</a:t>
            </a:r>
            <a:endParaRPr/>
          </a:p>
          <a:p>
            <a:pPr>
              <a:lnSpc>
                <a:spcPct val="115000"/>
              </a:lnSpc>
              <a:buFont typeface="Georgia"/>
              <a:buChar char="■"/>
            </a:pPr>
            <a:r>
              <a:rPr lang="en-IN">
                <a:solidFill>
                  <a:srgbClr val="000000"/>
                </a:solidFill>
                <a:latin typeface="Arial"/>
                <a:ea typeface="Arial"/>
              </a:rPr>
              <a:t>Project Wiki</a:t>
            </a:r>
            <a:endParaRPr/>
          </a:p>
          <a:p>
            <a:pPr>
              <a:lnSpc>
                <a:spcPct val="115000"/>
              </a:lnSpc>
              <a:buFont typeface="Georgia"/>
              <a:buChar char="■"/>
            </a:pPr>
            <a:r>
              <a:rPr lang="en-IN">
                <a:solidFill>
                  <a:srgbClr val="000000"/>
                </a:solidFill>
                <a:latin typeface="Arial"/>
                <a:ea typeface="Arial"/>
              </a:rPr>
              <a:t>Issue Tracking</a:t>
            </a:r>
            <a:endParaRPr/>
          </a:p>
          <a:p>
            <a:pPr>
              <a:lnSpc>
                <a:spcPct val="115000"/>
              </a:lnSpc>
              <a:buFont typeface="Georgia"/>
              <a:buChar char="■"/>
            </a:pPr>
            <a:r>
              <a:rPr lang="en-IN">
                <a:solidFill>
                  <a:srgbClr val="000000"/>
                </a:solidFill>
                <a:latin typeface="Arial"/>
                <a:ea typeface="Arial"/>
              </a:rPr>
              <a:t>Continuous Builds</a:t>
            </a:r>
            <a:endParaRPr/>
          </a:p>
          <a:p>
            <a:pPr>
              <a:lnSpc>
                <a:spcPct val="115000"/>
              </a:lnSpc>
              <a:buFont typeface="Georgia"/>
              <a:buChar char="■"/>
            </a:pPr>
            <a:r>
              <a:rPr lang="en-IN">
                <a:solidFill>
                  <a:srgbClr val="000000"/>
                </a:solidFill>
                <a:latin typeface="Arial"/>
                <a:ea typeface="Arial"/>
              </a:rPr>
              <a:t>Code Analyzers</a:t>
            </a:r>
            <a:endParaRPr/>
          </a:p>
          <a:p>
            <a:pPr>
              <a:lnSpc>
                <a:spcPct val="115000"/>
              </a:lnSpc>
              <a:buFont typeface="Georgia"/>
              <a:buChar char="■"/>
            </a:pPr>
            <a:r>
              <a:rPr lang="en-IN">
                <a:solidFill>
                  <a:srgbClr val="000000"/>
                </a:solidFill>
                <a:latin typeface="Arial"/>
                <a:ea typeface="Arial"/>
              </a:rPr>
              <a:t>Style Checkers</a:t>
            </a:r>
            <a:endParaRPr/>
          </a:p>
          <a:p>
            <a:pPr>
              <a:lnSpc>
                <a:spcPct val="115000"/>
              </a:lnSpc>
            </a:pPr>
            <a:endParaRPr/>
          </a:p>
        </p:txBody>
      </p:sp>
      <p:sp>
        <p:nvSpPr>
          <p:cNvPr id="136" name="CustomShape 4"/>
          <p:cNvSpPr/>
          <p:nvPr/>
        </p:nvSpPr>
        <p:spPr>
          <a:xfrm>
            <a:off x="5897880" y="582120"/>
            <a:ext cx="3247200" cy="4560840"/>
          </a:xfrm>
          <a:prstGeom prst="rect">
            <a:avLst/>
          </a:prstGeom>
          <a:solidFill>
            <a:srgbClr val="f3f3f3"/>
          </a:solidFill>
          <a:ln>
            <a:noFill/>
          </a:ln>
        </p:spPr>
      </p:sp>
      <p:sp>
        <p:nvSpPr>
          <p:cNvPr id="137" name="CustomShape 5"/>
          <p:cNvSpPr/>
          <p:nvPr/>
        </p:nvSpPr>
        <p:spPr>
          <a:xfrm>
            <a:off x="6013080" y="668160"/>
            <a:ext cx="3069000" cy="4366800"/>
          </a:xfrm>
          <a:prstGeom prst="rect">
            <a:avLst/>
          </a:prstGeom>
          <a:noFill/>
          <a:ln>
            <a:noFill/>
          </a:ln>
        </p:spPr>
        <p:txBody>
          <a:bodyPr tIns="91440" bIns="91440"/>
          <a:p>
            <a:pPr>
              <a:lnSpc>
                <a:spcPct val="115000"/>
              </a:lnSpc>
            </a:pPr>
            <a:r>
              <a:rPr lang="en-IN">
                <a:solidFill>
                  <a:srgbClr val="000000"/>
                </a:solidFill>
                <a:latin typeface="Arial"/>
                <a:ea typeface="Arial"/>
              </a:rPr>
              <a:t>Gerrit allows </a:t>
            </a:r>
            <a:r>
              <a:rPr b="1" lang="en-IN">
                <a:solidFill>
                  <a:srgbClr val="000000"/>
                </a:solidFill>
                <a:latin typeface="Arial"/>
                <a:ea typeface="Arial"/>
              </a:rPr>
              <a:t>integration</a:t>
            </a:r>
            <a:r>
              <a:rPr lang="en-IN">
                <a:solidFill>
                  <a:srgbClr val="000000"/>
                </a:solidFill>
                <a:latin typeface="Arial"/>
                <a:ea typeface="Arial"/>
              </a:rPr>
              <a:t> with third-party tools that provide additional functionalities (see list on the left).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1" name="CustomShape 1"/>
          <p:cNvSpPr/>
          <p:nvPr/>
        </p:nvSpPr>
        <p:spPr>
          <a:xfrm>
            <a:off x="0" y="0"/>
            <a:ext cx="9154080" cy="580320"/>
          </a:xfrm>
          <a:prstGeom prst="rect">
            <a:avLst/>
          </a:prstGeom>
          <a:solidFill>
            <a:srgbClr val="6d9eeb"/>
          </a:solidFill>
          <a:ln>
            <a:noFill/>
          </a:ln>
        </p:spPr>
      </p:sp>
      <p:sp>
        <p:nvSpPr>
          <p:cNvPr id="942" name="TextShape 2"/>
          <p:cNvSpPr txBox="1"/>
          <p:nvPr/>
        </p:nvSpPr>
        <p:spPr>
          <a:xfrm>
            <a:off x="189360" y="-87480"/>
            <a:ext cx="8174520" cy="755280"/>
          </a:xfrm>
          <a:prstGeom prst="rect">
            <a:avLst/>
          </a:prstGeom>
        </p:spPr>
        <p:txBody>
          <a:bodyPr tIns="91440" bIns="91440"/>
          <a:p>
            <a:pPr>
              <a:lnSpc>
                <a:spcPct val="100000"/>
              </a:lnSpc>
            </a:pPr>
            <a:r>
              <a:rPr b="1" lang="en-IN" sz="3600">
                <a:solidFill>
                  <a:srgbClr val="ffffff"/>
                </a:solidFill>
                <a:latin typeface="Arial"/>
                <a:ea typeface="Arial"/>
              </a:rPr>
              <a:t>Private Changes</a:t>
            </a:r>
            <a:r>
              <a:rPr lang="en-IN" sz="3000">
                <a:solidFill>
                  <a:srgbClr val="000000"/>
                </a:solidFill>
                <a:latin typeface="Arial"/>
                <a:ea typeface="Arial"/>
              </a:rPr>
              <a:t>
</a:t>
            </a:r>
            <a:endParaRPr/>
          </a:p>
        </p:txBody>
      </p:sp>
      <p:sp>
        <p:nvSpPr>
          <p:cNvPr id="943" name="CustomShape 3"/>
          <p:cNvSpPr/>
          <p:nvPr/>
        </p:nvSpPr>
        <p:spPr>
          <a:xfrm>
            <a:off x="6177600" y="582120"/>
            <a:ext cx="2967120" cy="4560840"/>
          </a:xfrm>
          <a:prstGeom prst="rect">
            <a:avLst/>
          </a:prstGeom>
          <a:solidFill>
            <a:srgbClr val="f3f3f3"/>
          </a:solidFill>
          <a:ln>
            <a:noFill/>
          </a:ln>
        </p:spPr>
      </p:sp>
      <p:sp>
        <p:nvSpPr>
          <p:cNvPr id="944" name="CustomShape 4"/>
          <p:cNvSpPr/>
          <p:nvPr/>
        </p:nvSpPr>
        <p:spPr>
          <a:xfrm>
            <a:off x="6129000" y="582120"/>
            <a:ext cx="2965680" cy="4383360"/>
          </a:xfrm>
          <a:prstGeom prst="rect">
            <a:avLst/>
          </a:prstGeom>
          <a:noFill/>
          <a:ln>
            <a:noFill/>
          </a:ln>
        </p:spPr>
        <p:txBody>
          <a:bodyPr tIns="91440" bIns="91440"/>
          <a:p>
            <a:pPr>
              <a:lnSpc>
                <a:spcPct val="115000"/>
              </a:lnSpc>
              <a:buFont typeface="Arial"/>
              <a:buChar char="■"/>
            </a:pPr>
            <a:r>
              <a:rPr lang="en-IN" sz="1400">
                <a:solidFill>
                  <a:srgbClr val="000000"/>
                </a:solidFill>
                <a:latin typeface="Arial"/>
                <a:ea typeface="Arial"/>
              </a:rPr>
              <a:t>Changes can be marked as private on push:</a:t>
            </a:r>
            <a:r>
              <a:rPr lang="en-IN" sz="1400">
                <a:solidFill>
                  <a:srgbClr val="000000"/>
                </a:solidFill>
                <a:latin typeface="Arial"/>
                <a:ea typeface="Arial"/>
              </a:rPr>
              <a:t>
</a:t>
            </a:r>
            <a:r>
              <a:rPr i="1" lang="en-IN" sz="1400">
                <a:solidFill>
                  <a:srgbClr val="000000"/>
                </a:solidFill>
                <a:latin typeface="Courier New"/>
                <a:ea typeface="Courier New"/>
              </a:rPr>
              <a:t>git push origin HEAD:refs/for/master -o private</a:t>
            </a:r>
            <a:endParaRPr/>
          </a:p>
          <a:p>
            <a:pPr>
              <a:lnSpc>
                <a:spcPct val="115000"/>
              </a:lnSpc>
              <a:buFont typeface="Arial"/>
              <a:buChar char="■"/>
            </a:pPr>
            <a:r>
              <a:rPr lang="en-IN" sz="1400">
                <a:solidFill>
                  <a:srgbClr val="000000"/>
                </a:solidFill>
                <a:latin typeface="Arial"/>
                <a:ea typeface="Arial"/>
              </a:rPr>
              <a:t>On the change screen the private flag can be toggled to make the change visible to other users.</a:t>
            </a:r>
            <a:endParaRPr/>
          </a:p>
          <a:p>
            <a:pPr>
              <a:lnSpc>
                <a:spcPct val="115000"/>
              </a:lnSpc>
              <a:buFont typeface="Arial"/>
              <a:buChar char="■"/>
            </a:pPr>
            <a:r>
              <a:rPr lang="en-IN" sz="1400">
                <a:solidFill>
                  <a:srgbClr val="000000"/>
                </a:solidFill>
                <a:latin typeface="Arial"/>
                <a:ea typeface="Arial"/>
              </a:rPr>
              <a:t>The global </a:t>
            </a:r>
            <a:r>
              <a:rPr i="1" lang="en-IN" sz="1400">
                <a:solidFill>
                  <a:srgbClr val="000000"/>
                </a:solidFill>
                <a:latin typeface="Courier New"/>
                <a:ea typeface="Courier New"/>
              </a:rPr>
              <a:t>View Private Changes</a:t>
            </a:r>
            <a:r>
              <a:rPr lang="en-IN" sz="1400">
                <a:solidFill>
                  <a:srgbClr val="000000"/>
                </a:solidFill>
                <a:latin typeface="Arial"/>
                <a:ea typeface="Arial"/>
              </a:rPr>
              <a:t> capability can grant users the permission to view all private changes.</a:t>
            </a:r>
            <a:endParaRPr/>
          </a:p>
        </p:txBody>
      </p:sp>
      <p:sp>
        <p:nvSpPr>
          <p:cNvPr id="945" name="CustomShape 5"/>
          <p:cNvSpPr/>
          <p:nvPr/>
        </p:nvSpPr>
        <p:spPr>
          <a:xfrm>
            <a:off x="53280" y="671040"/>
            <a:ext cx="6075000" cy="4383360"/>
          </a:xfrm>
          <a:prstGeom prst="rect">
            <a:avLst/>
          </a:prstGeom>
          <a:noFill/>
          <a:ln>
            <a:noFill/>
          </a:ln>
        </p:spPr>
        <p:txBody>
          <a:bodyPr tIns="91440" bIns="91440"/>
          <a:p>
            <a:pPr>
              <a:lnSpc>
                <a:spcPct val="115000"/>
              </a:lnSpc>
            </a:pPr>
            <a:r>
              <a:rPr lang="en-IN" sz="1300">
                <a:solidFill>
                  <a:srgbClr val="000000"/>
                </a:solidFill>
                <a:latin typeface="Arial"/>
                <a:ea typeface="Arial"/>
              </a:rPr>
              <a:t>Changes can be marked as </a:t>
            </a:r>
            <a:r>
              <a:rPr i="1" lang="en-IN" sz="1300">
                <a:solidFill>
                  <a:srgbClr val="3d85c6"/>
                </a:solidFill>
                <a:latin typeface="Arial"/>
                <a:ea typeface="Arial"/>
              </a:rPr>
              <a:t>private</a:t>
            </a:r>
            <a:r>
              <a:rPr lang="en-IN" sz="1300">
                <a:solidFill>
                  <a:srgbClr val="000000"/>
                </a:solidFill>
                <a:latin typeface="Arial"/>
                <a:ea typeface="Arial"/>
              </a:rPr>
              <a:t>.</a:t>
            </a:r>
            <a:endParaRPr/>
          </a:p>
          <a:p>
            <a:pPr>
              <a:lnSpc>
                <a:spcPct val="115000"/>
              </a:lnSpc>
              <a:buFont typeface="Arial"/>
              <a:buChar char="■"/>
            </a:pPr>
            <a:r>
              <a:rPr lang="en-IN" sz="1300">
                <a:solidFill>
                  <a:srgbClr val="000000"/>
                </a:solidFill>
                <a:latin typeface="Arial"/>
                <a:ea typeface="Arial"/>
              </a:rPr>
              <a:t>Private changes are only </a:t>
            </a:r>
            <a:r>
              <a:rPr b="1" lang="en-IN" sz="1300">
                <a:solidFill>
                  <a:srgbClr val="000000"/>
                </a:solidFill>
                <a:latin typeface="Arial"/>
                <a:ea typeface="Arial"/>
              </a:rPr>
              <a:t>visible to the change owner and reviewers</a:t>
            </a:r>
            <a:r>
              <a:rPr lang="en-IN" sz="1300">
                <a:solidFill>
                  <a:srgbClr val="000000"/>
                </a:solidFill>
                <a:latin typeface="Arial"/>
                <a:ea typeface="Arial"/>
              </a:rPr>
              <a:t> of the change.</a:t>
            </a:r>
            <a:endParaRPr/>
          </a:p>
          <a:p>
            <a:pPr>
              <a:lnSpc>
                <a:spcPct val="115000"/>
              </a:lnSpc>
              <a:buFont typeface="Georgia"/>
              <a:buChar char="■"/>
            </a:pPr>
            <a:r>
              <a:rPr b="1" lang="en-IN" sz="1300">
                <a:solidFill>
                  <a:srgbClr val="000000"/>
                </a:solidFill>
                <a:latin typeface="Arial"/>
                <a:ea typeface="Arial"/>
              </a:rPr>
              <a:t>Use cases:</a:t>
            </a:r>
            <a:endParaRPr/>
          </a:p>
          <a:p>
            <a:pPr lvl="1">
              <a:lnSpc>
                <a:spcPct val="115000"/>
              </a:lnSpc>
              <a:buFont typeface="Arial"/>
              <a:buChar char="○"/>
            </a:pPr>
            <a:r>
              <a:rPr lang="en-IN" sz="1300">
                <a:solidFill>
                  <a:srgbClr val="000000"/>
                </a:solidFill>
                <a:latin typeface="Arial"/>
                <a:ea typeface="Arial"/>
              </a:rPr>
              <a:t>Backup unfinished work.</a:t>
            </a:r>
            <a:endParaRPr/>
          </a:p>
          <a:p>
            <a:pPr lvl="1">
              <a:lnSpc>
                <a:spcPct val="115000"/>
              </a:lnSpc>
              <a:buFont typeface="Arial"/>
              <a:buChar char="○"/>
            </a:pPr>
            <a:r>
              <a:rPr lang="en-IN" sz="1300">
                <a:solidFill>
                  <a:srgbClr val="000000"/>
                </a:solidFill>
                <a:latin typeface="Arial"/>
                <a:ea typeface="Arial"/>
              </a:rPr>
              <a:t>Collaborate with some reviewers on an experimental change in private.</a:t>
            </a:r>
            <a:endParaRPr/>
          </a:p>
          <a:p>
            <a:pPr>
              <a:lnSpc>
                <a:spcPct val="115000"/>
              </a:lnSpc>
              <a:buFont typeface="Georgia"/>
              <a:buChar char="■"/>
            </a:pPr>
            <a:endParaRPr/>
          </a:p>
          <a:p>
            <a:pPr>
              <a:lnSpc>
                <a:spcPct val="115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0" y="0"/>
            <a:ext cx="9154080" cy="580320"/>
          </a:xfrm>
          <a:prstGeom prst="rect">
            <a:avLst/>
          </a:prstGeom>
          <a:solidFill>
            <a:srgbClr val="6d9eeb"/>
          </a:solidFill>
          <a:ln>
            <a:noFill/>
          </a:ln>
        </p:spPr>
      </p:sp>
      <p:sp>
        <p:nvSpPr>
          <p:cNvPr id="139"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Gerrit</a:t>
            </a:r>
            <a:r>
              <a:rPr lang="en-IN" sz="3000">
                <a:solidFill>
                  <a:srgbClr val="000000"/>
                </a:solidFill>
                <a:latin typeface="Arial"/>
                <a:ea typeface="Arial"/>
              </a:rPr>
              <a:t>
</a:t>
            </a:r>
            <a:endParaRPr/>
          </a:p>
        </p:txBody>
      </p:sp>
      <p:sp>
        <p:nvSpPr>
          <p:cNvPr id="140" name="CustomShape 3"/>
          <p:cNvSpPr/>
          <p:nvPr/>
        </p:nvSpPr>
        <p:spPr>
          <a:xfrm>
            <a:off x="5897880" y="582120"/>
            <a:ext cx="3247200" cy="4560840"/>
          </a:xfrm>
          <a:prstGeom prst="rect">
            <a:avLst/>
          </a:prstGeom>
          <a:solidFill>
            <a:srgbClr val="f3f3f3"/>
          </a:solidFill>
          <a:ln>
            <a:noFill/>
          </a:ln>
        </p:spPr>
      </p:sp>
      <p:sp>
        <p:nvSpPr>
          <p:cNvPr id="141" name="CustomShape 4"/>
          <p:cNvSpPr/>
          <p:nvPr/>
        </p:nvSpPr>
        <p:spPr>
          <a:xfrm>
            <a:off x="6013080" y="668160"/>
            <a:ext cx="3069000" cy="4421160"/>
          </a:xfrm>
          <a:prstGeom prst="rect">
            <a:avLst/>
          </a:prstGeom>
          <a:noFill/>
          <a:ln>
            <a:noFill/>
          </a:ln>
        </p:spPr>
        <p:txBody>
          <a:bodyPr tIns="91440" bIns="91440"/>
          <a:p>
            <a:pPr>
              <a:lnSpc>
                <a:spcPct val="115000"/>
              </a:lnSpc>
            </a:pPr>
            <a:r>
              <a:rPr lang="en-IN" sz="1400">
                <a:solidFill>
                  <a:srgbClr val="000000"/>
                </a:solidFill>
                <a:latin typeface="Arial"/>
                <a:ea typeface="Arial"/>
              </a:rPr>
              <a:t>In the Gerrit installation folder on the server (</a:t>
            </a:r>
            <a:r>
              <a:rPr i="1" lang="en-IN" sz="1400">
                <a:solidFill>
                  <a:srgbClr val="000000"/>
                </a:solidFill>
                <a:latin typeface="Courier New"/>
                <a:ea typeface="Courier New"/>
              </a:rPr>
              <a:t>review_site</a:t>
            </a:r>
            <a:r>
              <a:rPr lang="en-IN" sz="1400">
                <a:solidFill>
                  <a:srgbClr val="000000"/>
                </a:solidFill>
                <a:latin typeface="Arial"/>
                <a:ea typeface="Arial"/>
              </a:rPr>
              <a:t>) you can find a </a:t>
            </a:r>
            <a:r>
              <a:rPr i="1" lang="en-IN" sz="1400">
                <a:solidFill>
                  <a:srgbClr val="000000"/>
                </a:solidFill>
                <a:latin typeface="Courier New"/>
                <a:ea typeface="Courier New"/>
              </a:rPr>
              <a:t>git</a:t>
            </a:r>
            <a:r>
              <a:rPr lang="en-IN" sz="1400">
                <a:solidFill>
                  <a:srgbClr val="000000"/>
                </a:solidFill>
                <a:latin typeface="Arial"/>
                <a:ea typeface="Arial"/>
              </a:rPr>
              <a:t> folder that contains all Git repositories that are managed by Gerrit:</a:t>
            </a:r>
            <a:endParaRPr/>
          </a:p>
          <a:p>
            <a:pPr>
              <a:lnSpc>
                <a:spcPct val="115000"/>
              </a:lnSpc>
              <a:buFont typeface="Arial"/>
              <a:buChar char="■"/>
            </a:pPr>
            <a:r>
              <a:rPr lang="en-IN" sz="1400">
                <a:solidFill>
                  <a:srgbClr val="000000"/>
                </a:solidFill>
                <a:latin typeface="Arial"/>
                <a:ea typeface="Arial"/>
              </a:rPr>
              <a:t>these are </a:t>
            </a:r>
            <a:r>
              <a:rPr b="1" i="1" lang="en-IN" sz="1400">
                <a:solidFill>
                  <a:srgbClr val="000000"/>
                </a:solidFill>
                <a:latin typeface="Arial"/>
                <a:ea typeface="Arial"/>
              </a:rPr>
              <a:t>bare repositories</a:t>
            </a:r>
            <a:r>
              <a:rPr lang="en-IN" sz="1400">
                <a:solidFill>
                  <a:srgbClr val="000000"/>
                </a:solidFill>
                <a:latin typeface="Arial"/>
                <a:ea typeface="Arial"/>
              </a:rPr>
              <a:t> (this means they don’t have a working dir)</a:t>
            </a:r>
            <a:endParaRPr/>
          </a:p>
          <a:p>
            <a:pPr>
              <a:lnSpc>
                <a:spcPct val="115000"/>
              </a:lnSpc>
              <a:buFont typeface="Arial"/>
              <a:buChar char="■"/>
            </a:pPr>
            <a:r>
              <a:rPr lang="en-IN" sz="1400">
                <a:solidFill>
                  <a:srgbClr val="000000"/>
                </a:solidFill>
                <a:latin typeface="Arial"/>
                <a:ea typeface="Arial"/>
              </a:rPr>
              <a:t>the repositories may be hierarchically structured in subfolders</a:t>
            </a:r>
            <a:endParaRPr/>
          </a:p>
          <a:p>
            <a:pPr>
              <a:lnSpc>
                <a:spcPct val="115000"/>
              </a:lnSpc>
            </a:pPr>
            <a:r>
              <a:rPr lang="en-IN" sz="1400">
                <a:solidFill>
                  <a:srgbClr val="000000"/>
                </a:solidFill>
                <a:latin typeface="Arial"/>
                <a:ea typeface="Arial"/>
              </a:rPr>
              <a:t>At Google the repositories are not stored in the file system, but in a database.</a:t>
            </a:r>
            <a:endParaRPr/>
          </a:p>
        </p:txBody>
      </p:sp>
      <p:sp>
        <p:nvSpPr>
          <p:cNvPr id="142" name="CustomShape 5"/>
          <p:cNvSpPr/>
          <p:nvPr/>
        </p:nvSpPr>
        <p:spPr>
          <a:xfrm>
            <a:off x="584640" y="1980000"/>
            <a:ext cx="867600" cy="343440"/>
          </a:xfrm>
          <a:prstGeom prst="rect">
            <a:avLst/>
          </a:prstGeom>
          <a:noFill/>
          <a:ln>
            <a:noFill/>
          </a:ln>
        </p:spPr>
        <p:txBody>
          <a:bodyPr tIns="91440" bIns="91440"/>
          <a:p>
            <a:pPr>
              <a:lnSpc>
                <a:spcPct val="100000"/>
              </a:lnSpc>
            </a:pPr>
            <a:r>
              <a:rPr b="1" lang="en-IN" sz="1200">
                <a:solidFill>
                  <a:srgbClr val="000000"/>
                </a:solidFill>
                <a:latin typeface="Arial"/>
                <a:ea typeface="Arial"/>
              </a:rPr>
              <a:t>Gerrit</a:t>
            </a:r>
            <a:endParaRPr/>
          </a:p>
        </p:txBody>
      </p:sp>
      <p:sp>
        <p:nvSpPr>
          <p:cNvPr id="143" name="CustomShape 6"/>
          <p:cNvSpPr/>
          <p:nvPr/>
        </p:nvSpPr>
        <p:spPr>
          <a:xfrm>
            <a:off x="58680" y="773280"/>
            <a:ext cx="5675760" cy="1206360"/>
          </a:xfrm>
          <a:prstGeom prst="rect">
            <a:avLst/>
          </a:prstGeom>
          <a:noFill/>
          <a:ln>
            <a:noFill/>
          </a:ln>
        </p:spPr>
        <p:txBody>
          <a:bodyPr tIns="91440" bIns="91440"/>
          <a:p>
            <a:pPr>
              <a:lnSpc>
                <a:spcPct val="100000"/>
              </a:lnSpc>
            </a:pPr>
            <a:r>
              <a:rPr b="1" lang="en-IN">
                <a:solidFill>
                  <a:srgbClr val="000000"/>
                </a:solidFill>
                <a:latin typeface="Arial"/>
                <a:ea typeface="Arial"/>
              </a:rPr>
              <a:t>Gerrit is built on top of Git</a:t>
            </a:r>
            <a:endParaRPr/>
          </a:p>
          <a:p>
            <a:pPr>
              <a:lnSpc>
                <a:spcPct val="100000"/>
              </a:lnSpc>
              <a:buFont typeface="Arial"/>
              <a:buChar char="■"/>
            </a:pPr>
            <a:r>
              <a:rPr lang="en-IN">
                <a:solidFill>
                  <a:srgbClr val="000000"/>
                </a:solidFill>
                <a:latin typeface="Arial"/>
                <a:ea typeface="Arial"/>
              </a:rPr>
              <a:t>it manages standard Git repositories and</a:t>
            </a:r>
            <a:endParaRPr/>
          </a:p>
          <a:p>
            <a:pPr>
              <a:lnSpc>
                <a:spcPct val="100000"/>
              </a:lnSpc>
              <a:buFont typeface="Arial"/>
              <a:buChar char="■"/>
            </a:pPr>
            <a:r>
              <a:rPr lang="en-IN">
                <a:solidFill>
                  <a:srgbClr val="000000"/>
                </a:solidFill>
                <a:latin typeface="Arial"/>
                <a:ea typeface="Arial"/>
              </a:rPr>
              <a:t>controls access and updates to them</a:t>
            </a:r>
            <a:endParaRPr/>
          </a:p>
        </p:txBody>
      </p:sp>
      <p:pic>
        <p:nvPicPr>
          <p:cNvPr id="144" name="Google Shape;191;p33" descr=""/>
          <p:cNvPicPr/>
          <p:nvPr/>
        </p:nvPicPr>
        <p:blipFill>
          <a:blip r:embed="rId1"/>
          <a:stretch>
            <a:fillRect/>
          </a:stretch>
        </p:blipFill>
        <p:spPr>
          <a:xfrm>
            <a:off x="655200" y="2252880"/>
            <a:ext cx="2840040" cy="2653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0" y="0"/>
            <a:ext cx="9154080" cy="580320"/>
          </a:xfrm>
          <a:prstGeom prst="rect">
            <a:avLst/>
          </a:prstGeom>
          <a:solidFill>
            <a:srgbClr val="6d9eeb"/>
          </a:solidFill>
          <a:ln>
            <a:noFill/>
          </a:ln>
        </p:spPr>
      </p:sp>
      <p:sp>
        <p:nvSpPr>
          <p:cNvPr id="146"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Modern Code Review</a:t>
            </a:r>
            <a:r>
              <a:rPr lang="en-IN" sz="3000">
                <a:solidFill>
                  <a:srgbClr val="000000"/>
                </a:solidFill>
                <a:latin typeface="Arial"/>
                <a:ea typeface="Arial"/>
              </a:rPr>
              <a:t>
</a:t>
            </a:r>
            <a:endParaRPr/>
          </a:p>
        </p:txBody>
      </p:sp>
      <p:sp>
        <p:nvSpPr>
          <p:cNvPr id="147" name="CustomShape 3"/>
          <p:cNvSpPr/>
          <p:nvPr/>
        </p:nvSpPr>
        <p:spPr>
          <a:xfrm>
            <a:off x="189360" y="1069200"/>
            <a:ext cx="6331320" cy="2219760"/>
          </a:xfrm>
          <a:prstGeom prst="rect">
            <a:avLst/>
          </a:prstGeom>
          <a:noFill/>
          <a:ln>
            <a:noFill/>
          </a:ln>
        </p:spPr>
        <p:txBody>
          <a:bodyPr tIns="91440" bIns="91440"/>
          <a:p>
            <a:pPr>
              <a:lnSpc>
                <a:spcPct val="115000"/>
              </a:lnSpc>
              <a:buFont typeface="Arial"/>
              <a:buChar char="■"/>
            </a:pPr>
            <a:r>
              <a:rPr lang="en-IN">
                <a:solidFill>
                  <a:srgbClr val="000000"/>
                </a:solidFill>
                <a:latin typeface="Arial"/>
                <a:ea typeface="Arial"/>
              </a:rPr>
              <a:t>One developer writes code, another developer is asked to review that code</a:t>
            </a:r>
            <a:endParaRPr/>
          </a:p>
          <a:p>
            <a:pPr>
              <a:lnSpc>
                <a:spcPct val="115000"/>
              </a:lnSpc>
              <a:buFont typeface="Georgia"/>
              <a:buChar char="■"/>
            </a:pPr>
            <a:r>
              <a:rPr lang="en-IN">
                <a:solidFill>
                  <a:srgbClr val="000000"/>
                </a:solidFill>
                <a:latin typeface="Arial"/>
                <a:ea typeface="Arial"/>
              </a:rPr>
              <a:t>A careful line-by-line critique</a:t>
            </a:r>
            <a:endParaRPr/>
          </a:p>
          <a:p>
            <a:pPr>
              <a:lnSpc>
                <a:spcPct val="115000"/>
              </a:lnSpc>
              <a:buFont typeface="Georgia"/>
              <a:buChar char="■"/>
            </a:pPr>
            <a:r>
              <a:rPr lang="en-IN">
                <a:solidFill>
                  <a:srgbClr val="000000"/>
                </a:solidFill>
                <a:latin typeface="Arial"/>
                <a:ea typeface="Arial"/>
              </a:rPr>
              <a:t>Happens in a non-threatening context</a:t>
            </a:r>
            <a:endParaRPr/>
          </a:p>
          <a:p>
            <a:pPr>
              <a:lnSpc>
                <a:spcPct val="115000"/>
              </a:lnSpc>
              <a:buFont typeface="Georgia"/>
              <a:buChar char="■"/>
            </a:pPr>
            <a:r>
              <a:rPr lang="en-IN">
                <a:solidFill>
                  <a:srgbClr val="000000"/>
                </a:solidFill>
                <a:latin typeface="Arial"/>
                <a:ea typeface="Arial"/>
              </a:rPr>
              <a:t>Goal is cooperation, not fault-finding</a:t>
            </a:r>
            <a:endParaRPr/>
          </a:p>
          <a:p>
            <a:pPr>
              <a:lnSpc>
                <a:spcPct val="115000"/>
              </a:lnSpc>
              <a:buFont typeface="Georgia"/>
              <a:buChar char="■"/>
            </a:pPr>
            <a:r>
              <a:rPr lang="en-IN">
                <a:solidFill>
                  <a:srgbClr val="000000"/>
                </a:solidFill>
                <a:latin typeface="Arial"/>
                <a:ea typeface="Arial"/>
              </a:rPr>
              <a:t>Integral part of the coding process</a:t>
            </a:r>
            <a:endParaRPr/>
          </a:p>
          <a:p>
            <a:pPr>
              <a:lnSpc>
                <a:spcPct val="115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0" y="0"/>
            <a:ext cx="9154080" cy="580320"/>
          </a:xfrm>
          <a:prstGeom prst="rect">
            <a:avLst/>
          </a:prstGeom>
          <a:solidFill>
            <a:srgbClr val="6d9eeb"/>
          </a:solidFill>
          <a:ln>
            <a:noFill/>
          </a:ln>
        </p:spPr>
      </p:sp>
      <p:sp>
        <p:nvSpPr>
          <p:cNvPr id="149"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Code Review Benefits</a:t>
            </a:r>
            <a:r>
              <a:rPr lang="en-IN" sz="3000">
                <a:solidFill>
                  <a:srgbClr val="000000"/>
                </a:solidFill>
                <a:latin typeface="Arial"/>
                <a:ea typeface="Arial"/>
              </a:rPr>
              <a:t>
</a:t>
            </a:r>
            <a:endParaRPr/>
          </a:p>
        </p:txBody>
      </p:sp>
      <p:sp>
        <p:nvSpPr>
          <p:cNvPr id="150" name="CustomShape 3"/>
          <p:cNvSpPr/>
          <p:nvPr/>
        </p:nvSpPr>
        <p:spPr>
          <a:xfrm>
            <a:off x="189360" y="668160"/>
            <a:ext cx="5825880" cy="3667320"/>
          </a:xfrm>
          <a:prstGeom prst="rect">
            <a:avLst/>
          </a:prstGeom>
          <a:noFill/>
          <a:ln>
            <a:noFill/>
          </a:ln>
        </p:spPr>
        <p:txBody>
          <a:bodyPr tIns="91440" bIns="91440"/>
          <a:p>
            <a:pPr>
              <a:lnSpc>
                <a:spcPct val="115000"/>
              </a:lnSpc>
              <a:buFont typeface="Georgia"/>
              <a:buChar char="■"/>
            </a:pPr>
            <a:r>
              <a:rPr lang="en-IN">
                <a:solidFill>
                  <a:srgbClr val="000000"/>
                </a:solidFill>
                <a:latin typeface="Arial"/>
                <a:ea typeface="Arial"/>
              </a:rPr>
              <a:t>Four eyes catch more bugs</a:t>
            </a:r>
            <a:endParaRPr/>
          </a:p>
          <a:p>
            <a:pPr lvl="1">
              <a:lnSpc>
                <a:spcPct val="115000"/>
              </a:lnSpc>
              <a:buFont typeface="Arial"/>
              <a:buChar char="○"/>
            </a:pPr>
            <a:r>
              <a:rPr lang="en-IN">
                <a:solidFill>
                  <a:srgbClr val="000000"/>
                </a:solidFill>
                <a:latin typeface="Arial"/>
                <a:ea typeface="Arial"/>
              </a:rPr>
              <a:t>Catching bugs early can save hours of debugging later</a:t>
            </a:r>
            <a:endParaRPr/>
          </a:p>
          <a:p>
            <a:pPr>
              <a:lnSpc>
                <a:spcPct val="115000"/>
              </a:lnSpc>
              <a:buFont typeface="Georgia"/>
              <a:buChar char="■"/>
            </a:pPr>
            <a:r>
              <a:rPr lang="en-IN">
                <a:solidFill>
                  <a:srgbClr val="000000"/>
                </a:solidFill>
                <a:latin typeface="Arial"/>
                <a:ea typeface="Arial"/>
              </a:rPr>
              <a:t>Mentoring of new developers / contributors</a:t>
            </a:r>
            <a:endParaRPr/>
          </a:p>
          <a:p>
            <a:pPr lvl="1">
              <a:lnSpc>
                <a:spcPct val="115000"/>
              </a:lnSpc>
              <a:buFont typeface="Arial"/>
              <a:buChar char="○"/>
            </a:pPr>
            <a:r>
              <a:rPr lang="en-IN">
                <a:solidFill>
                  <a:srgbClr val="000000"/>
                </a:solidFill>
                <a:latin typeface="Arial"/>
                <a:ea typeface="Arial"/>
              </a:rPr>
              <a:t>Learn from mistakes without breaking stuff</a:t>
            </a:r>
            <a:endParaRPr/>
          </a:p>
          <a:p>
            <a:pPr>
              <a:lnSpc>
                <a:spcPct val="115000"/>
              </a:lnSpc>
              <a:buFont typeface="Georgia"/>
              <a:buChar char="■"/>
            </a:pPr>
            <a:r>
              <a:rPr lang="en-IN">
                <a:solidFill>
                  <a:srgbClr val="000000"/>
                </a:solidFill>
                <a:latin typeface="Arial"/>
                <a:ea typeface="Arial"/>
              </a:rPr>
              <a:t>Establish trust relationships</a:t>
            </a:r>
            <a:endParaRPr/>
          </a:p>
          <a:p>
            <a:pPr lvl="1">
              <a:lnSpc>
                <a:spcPct val="115000"/>
              </a:lnSpc>
              <a:buFont typeface="Arial"/>
              <a:buChar char="○"/>
            </a:pPr>
            <a:r>
              <a:rPr lang="en-IN">
                <a:solidFill>
                  <a:srgbClr val="000000"/>
                </a:solidFill>
                <a:latin typeface="Arial"/>
                <a:ea typeface="Arial"/>
              </a:rPr>
              <a:t>Prepare for more delegation</a:t>
            </a:r>
            <a:endParaRPr/>
          </a:p>
          <a:p>
            <a:pPr>
              <a:lnSpc>
                <a:spcPct val="115000"/>
              </a:lnSpc>
              <a:buFont typeface="Georgia"/>
              <a:buChar char="■"/>
            </a:pPr>
            <a:r>
              <a:rPr lang="en-IN">
                <a:solidFill>
                  <a:srgbClr val="000000"/>
                </a:solidFill>
                <a:latin typeface="Arial"/>
                <a:ea typeface="Arial"/>
              </a:rPr>
              <a:t>Good alternative to pair programming</a:t>
            </a:r>
            <a:endParaRPr/>
          </a:p>
          <a:p>
            <a:pPr lvl="1">
              <a:lnSpc>
                <a:spcPct val="115000"/>
              </a:lnSpc>
              <a:buFont typeface="Arial"/>
              <a:buChar char="○"/>
            </a:pPr>
            <a:r>
              <a:rPr lang="en-IN">
                <a:solidFill>
                  <a:srgbClr val="000000"/>
                </a:solidFill>
                <a:latin typeface="Arial"/>
                <a:ea typeface="Arial"/>
              </a:rPr>
              <a:t>Asynchronous and across locations</a:t>
            </a:r>
            <a:endParaRPr/>
          </a:p>
          <a:p>
            <a:pPr>
              <a:lnSpc>
                <a:spcPct val="115000"/>
              </a:lnSpc>
              <a:buFont typeface="Georgia"/>
              <a:buChar char="■"/>
            </a:pPr>
            <a:r>
              <a:rPr lang="en-IN">
                <a:solidFill>
                  <a:srgbClr val="000000"/>
                </a:solidFill>
                <a:latin typeface="Arial"/>
                <a:ea typeface="Arial"/>
              </a:rPr>
              <a:t>Coding standards</a:t>
            </a:r>
            <a:endParaRPr/>
          </a:p>
          <a:p>
            <a:pPr lvl="1">
              <a:lnSpc>
                <a:spcPct val="115000"/>
              </a:lnSpc>
              <a:buFont typeface="Arial"/>
              <a:buChar char="○"/>
            </a:pPr>
            <a:r>
              <a:rPr lang="en-IN">
                <a:solidFill>
                  <a:srgbClr val="000000"/>
                </a:solidFill>
                <a:latin typeface="Arial"/>
                <a:ea typeface="Arial"/>
              </a:rPr>
              <a:t>Keep overall readability and code quality high</a:t>
            </a:r>
            <a:endParaRPr/>
          </a:p>
          <a:p>
            <a:pPr>
              <a:lnSpc>
                <a:spcPct val="115000"/>
              </a:lnSpc>
            </a:pPr>
            <a:endParaRPr/>
          </a:p>
        </p:txBody>
      </p:sp>
      <p:sp>
        <p:nvSpPr>
          <p:cNvPr id="151" name="CustomShape 4"/>
          <p:cNvSpPr/>
          <p:nvPr/>
        </p:nvSpPr>
        <p:spPr>
          <a:xfrm>
            <a:off x="6177600" y="582120"/>
            <a:ext cx="2967120" cy="4560840"/>
          </a:xfrm>
          <a:prstGeom prst="rect">
            <a:avLst/>
          </a:prstGeom>
          <a:solidFill>
            <a:srgbClr val="f3f3f3"/>
          </a:solidFill>
          <a:ln>
            <a:noFill/>
          </a:ln>
        </p:spPr>
      </p:sp>
      <p:sp>
        <p:nvSpPr>
          <p:cNvPr id="152" name="CustomShape 5"/>
          <p:cNvSpPr/>
          <p:nvPr/>
        </p:nvSpPr>
        <p:spPr>
          <a:xfrm>
            <a:off x="6177600" y="668160"/>
            <a:ext cx="2904120" cy="4344840"/>
          </a:xfrm>
          <a:prstGeom prst="rect">
            <a:avLst/>
          </a:prstGeom>
          <a:noFill/>
          <a:ln>
            <a:noFill/>
          </a:ln>
        </p:spPr>
        <p:txBody>
          <a:bodyPr tIns="91440" bIns="91440"/>
          <a:p>
            <a:pPr>
              <a:lnSpc>
                <a:spcPct val="115000"/>
              </a:lnSpc>
              <a:buFont typeface="Arial"/>
              <a:buChar char="■"/>
            </a:pPr>
            <a:r>
              <a:rPr lang="en-IN" sz="1400">
                <a:solidFill>
                  <a:srgbClr val="000000"/>
                </a:solidFill>
                <a:latin typeface="Arial"/>
                <a:ea typeface="Arial"/>
              </a:rPr>
              <a:t>Even self-reviewing your code in a review tool often let you spot bugs that you wouldn’t have noticed otherwise.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0" y="0"/>
            <a:ext cx="9154080" cy="580320"/>
          </a:xfrm>
          <a:prstGeom prst="rect">
            <a:avLst/>
          </a:prstGeom>
          <a:solidFill>
            <a:srgbClr val="6d9eeb"/>
          </a:solidFill>
          <a:ln>
            <a:noFill/>
          </a:ln>
        </p:spPr>
      </p:sp>
      <p:sp>
        <p:nvSpPr>
          <p:cNvPr id="154"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Gerrit Concepts</a:t>
            </a:r>
            <a:r>
              <a:rPr lang="en-IN" sz="3000">
                <a:solidFill>
                  <a:srgbClr val="000000"/>
                </a:solidFill>
                <a:latin typeface="Arial"/>
                <a:ea typeface="Arial"/>
              </a:rPr>
              <a:t>
</a:t>
            </a:r>
            <a:endParaRPr/>
          </a:p>
        </p:txBody>
      </p:sp>
      <p:sp>
        <p:nvSpPr>
          <p:cNvPr id="155" name="CustomShape 3"/>
          <p:cNvSpPr/>
          <p:nvPr/>
        </p:nvSpPr>
        <p:spPr>
          <a:xfrm>
            <a:off x="0" y="4713120"/>
            <a:ext cx="9143640" cy="440280"/>
          </a:xfrm>
          <a:prstGeom prst="rect">
            <a:avLst/>
          </a:prstGeom>
          <a:solidFill>
            <a:srgbClr val="b6d7a8"/>
          </a:solidFill>
          <a:ln>
            <a:noFill/>
          </a:ln>
        </p:spPr>
      </p:sp>
      <p:sp>
        <p:nvSpPr>
          <p:cNvPr id="156" name="CustomShape 4"/>
          <p:cNvSpPr/>
          <p:nvPr/>
        </p:nvSpPr>
        <p:spPr>
          <a:xfrm>
            <a:off x="-16200" y="4713120"/>
            <a:ext cx="9098280" cy="440280"/>
          </a:xfrm>
          <a:prstGeom prst="rect">
            <a:avLst/>
          </a:prstGeom>
          <a:noFill/>
          <a:ln>
            <a:noFill/>
          </a:ln>
        </p:spPr>
        <p:txBody>
          <a:bodyPr tIns="91440" bIns="91440"/>
          <a:p>
            <a:pPr>
              <a:lnSpc>
                <a:spcPct val="100000"/>
              </a:lnSpc>
            </a:pPr>
            <a:r>
              <a:rPr i="1" lang="en-IN" sz="1500">
                <a:solidFill>
                  <a:srgbClr val="000000"/>
                </a:solidFill>
                <a:latin typeface="Arial"/>
                <a:ea typeface="Arial"/>
              </a:rPr>
              <a:t>Q: Since code review is optional, how does Gerrit know if you push directly to Git or for code review?</a:t>
            </a:r>
            <a:endParaRPr/>
          </a:p>
        </p:txBody>
      </p:sp>
      <p:sp>
        <p:nvSpPr>
          <p:cNvPr id="157" name="CustomShape 5"/>
          <p:cNvSpPr/>
          <p:nvPr/>
        </p:nvSpPr>
        <p:spPr>
          <a:xfrm>
            <a:off x="74160" y="668160"/>
            <a:ext cx="5676480" cy="3863160"/>
          </a:xfrm>
          <a:prstGeom prst="rect">
            <a:avLst/>
          </a:prstGeom>
          <a:noFill/>
          <a:ln>
            <a:noFill/>
          </a:ln>
        </p:spPr>
        <p:txBody>
          <a:bodyPr tIns="91440" bIns="91440"/>
          <a:p>
            <a:pPr>
              <a:lnSpc>
                <a:spcPct val="115000"/>
              </a:lnSpc>
              <a:buFont typeface="Georgia"/>
              <a:buChar char="■"/>
            </a:pPr>
            <a:r>
              <a:rPr lang="en-IN" sz="1600">
                <a:solidFill>
                  <a:srgbClr val="000000"/>
                </a:solidFill>
                <a:latin typeface="Arial"/>
                <a:ea typeface="Arial"/>
              </a:rPr>
              <a:t>Gerrit “speaks” the </a:t>
            </a:r>
            <a:r>
              <a:rPr b="1" i="1" lang="en-IN" sz="1600">
                <a:solidFill>
                  <a:srgbClr val="000000"/>
                </a:solidFill>
                <a:latin typeface="Arial"/>
                <a:ea typeface="Arial"/>
              </a:rPr>
              <a:t>Git protocol</a:t>
            </a:r>
            <a:r>
              <a:rPr b="1" i="1" lang="en-IN" sz="1600">
                <a:solidFill>
                  <a:srgbClr val="000000"/>
                </a:solidFill>
                <a:latin typeface="Arial"/>
                <a:ea typeface="Arial"/>
              </a:rPr>
              <a:t>
</a:t>
            </a:r>
            <a:r>
              <a:rPr lang="en-IN" sz="1600">
                <a:solidFill>
                  <a:srgbClr val="000000"/>
                </a:solidFill>
                <a:latin typeface="Arial"/>
                <a:ea typeface="Arial"/>
              </a:rPr>
              <a:t>⇒ users only need a </a:t>
            </a:r>
            <a:r>
              <a:rPr b="1" i="1" lang="en-IN" sz="1600">
                <a:solidFill>
                  <a:srgbClr val="000000"/>
                </a:solidFill>
                <a:latin typeface="Arial"/>
                <a:ea typeface="Arial"/>
              </a:rPr>
              <a:t>Git client</a:t>
            </a:r>
            <a:r>
              <a:rPr lang="en-IN" sz="1600">
                <a:solidFill>
                  <a:srgbClr val="000000"/>
                </a:solidFill>
                <a:latin typeface="Arial"/>
                <a:ea typeface="Arial"/>
              </a:rPr>
              <a:t>
</a:t>
            </a:r>
            <a:r>
              <a:rPr lang="en-IN" sz="1600">
                <a:solidFill>
                  <a:srgbClr val="000000"/>
                </a:solidFill>
                <a:latin typeface="Arial"/>
                <a:ea typeface="Arial"/>
              </a:rPr>
              <a:t>    (there is no need to install a “Gerrit client”)</a:t>
            </a:r>
            <a:r>
              <a:rPr lang="en-IN" sz="1600">
                <a:solidFill>
                  <a:srgbClr val="000000"/>
                </a:solidFill>
                <a:latin typeface="Arial"/>
                <a:ea typeface="Arial"/>
              </a:rPr>
              <a:t>
</a:t>
            </a:r>
            <a:r>
              <a:rPr lang="en-IN" sz="1600">
                <a:solidFill>
                  <a:srgbClr val="000000"/>
                </a:solidFill>
                <a:latin typeface="Arial"/>
                <a:ea typeface="Arial"/>
              </a:rPr>
              <a:t>⇒ this means Gerrit must somehow map its concepts</a:t>
            </a:r>
            <a:r>
              <a:rPr lang="en-IN" sz="1600">
                <a:solidFill>
                  <a:srgbClr val="000000"/>
                </a:solidFill>
                <a:latin typeface="Arial"/>
                <a:ea typeface="Arial"/>
              </a:rPr>
              <a:t>
</a:t>
            </a:r>
            <a:r>
              <a:rPr lang="en-IN" sz="1600">
                <a:solidFill>
                  <a:srgbClr val="000000"/>
                </a:solidFill>
                <a:latin typeface="Arial"/>
                <a:ea typeface="Arial"/>
              </a:rPr>
              <a:t>    onto Git</a:t>
            </a:r>
            <a:endParaRPr/>
          </a:p>
          <a:p>
            <a:pPr>
              <a:lnSpc>
                <a:spcPct val="115000"/>
              </a:lnSpc>
              <a:buFont typeface="Georgia"/>
              <a:buChar char="■"/>
            </a:pPr>
            <a:r>
              <a:rPr lang="en-IN" sz="1600">
                <a:solidFill>
                  <a:srgbClr val="000000"/>
                </a:solidFill>
                <a:latin typeface="Arial"/>
                <a:ea typeface="Arial"/>
              </a:rPr>
              <a:t>Gerrit allows to </a:t>
            </a:r>
            <a:r>
              <a:rPr b="1" i="1" lang="en-IN" sz="1600">
                <a:solidFill>
                  <a:srgbClr val="000000"/>
                </a:solidFill>
                <a:latin typeface="Arial"/>
                <a:ea typeface="Arial"/>
              </a:rPr>
              <a:t>review commits before</a:t>
            </a:r>
            <a:r>
              <a:rPr lang="en-IN" sz="1600">
                <a:solidFill>
                  <a:srgbClr val="000000"/>
                </a:solidFill>
                <a:latin typeface="Arial"/>
                <a:ea typeface="Arial"/>
              </a:rPr>
              <a:t> they are integrated into the target branch, but </a:t>
            </a:r>
            <a:r>
              <a:rPr b="1" i="1" lang="en-IN" sz="1600">
                <a:solidFill>
                  <a:srgbClr val="000000"/>
                </a:solidFill>
                <a:latin typeface="Arial"/>
                <a:ea typeface="Arial"/>
              </a:rPr>
              <a:t>code review is optional</a:t>
            </a:r>
            <a:endParaRPr/>
          </a:p>
          <a:p>
            <a:pPr>
              <a:lnSpc>
                <a:spcPct val="115000"/>
              </a:lnSpc>
              <a:buFont typeface="Georgia"/>
              <a:buChar char="■"/>
            </a:pPr>
            <a:r>
              <a:rPr lang="en-IN" sz="1600">
                <a:solidFill>
                  <a:srgbClr val="000000"/>
                </a:solidFill>
                <a:latin typeface="Arial"/>
                <a:ea typeface="Arial"/>
              </a:rPr>
              <a:t>commits are pushed to Gerrit by using the </a:t>
            </a:r>
            <a:r>
              <a:rPr i="1" lang="en-IN" sz="1600">
                <a:solidFill>
                  <a:srgbClr val="000000"/>
                </a:solidFill>
                <a:latin typeface="Courier New"/>
                <a:ea typeface="Courier New"/>
              </a:rPr>
              <a:t>git push</a:t>
            </a:r>
            <a:r>
              <a:rPr lang="en-IN" sz="1600">
                <a:solidFill>
                  <a:srgbClr val="000000"/>
                </a:solidFill>
                <a:latin typeface="Arial"/>
                <a:ea typeface="Arial"/>
              </a:rPr>
              <a:t> command</a:t>
            </a:r>
            <a:endParaRPr/>
          </a:p>
          <a:p>
            <a:pPr>
              <a:lnSpc>
                <a:spcPct val="115000"/>
              </a:lnSpc>
              <a:buFont typeface="Georgia"/>
              <a:buChar char="■"/>
            </a:pPr>
            <a:r>
              <a:rPr lang="en-IN" sz="1600">
                <a:solidFill>
                  <a:srgbClr val="000000"/>
                </a:solidFill>
                <a:latin typeface="Arial"/>
                <a:ea typeface="Arial"/>
              </a:rPr>
              <a:t>Git is a toolbox (“Swiss army knife”) which allows many workflows, Gerrit defines one workflow for working with Git</a:t>
            </a:r>
            <a:endParaRPr/>
          </a:p>
          <a:p>
            <a:pPr>
              <a:lnSpc>
                <a:spcPct val="115000"/>
              </a:lnSpc>
            </a:pPr>
            <a:endParaRPr/>
          </a:p>
        </p:txBody>
      </p:sp>
      <p:sp>
        <p:nvSpPr>
          <p:cNvPr id="158" name="CustomShape 6"/>
          <p:cNvSpPr/>
          <p:nvPr/>
        </p:nvSpPr>
        <p:spPr>
          <a:xfrm>
            <a:off x="5897880" y="582120"/>
            <a:ext cx="3247200" cy="4130640"/>
          </a:xfrm>
          <a:prstGeom prst="rect">
            <a:avLst/>
          </a:prstGeom>
          <a:solidFill>
            <a:srgbClr val="f3f3f3"/>
          </a:solidFill>
          <a:ln>
            <a:noFill/>
          </a:ln>
        </p:spPr>
      </p:sp>
      <p:sp>
        <p:nvSpPr>
          <p:cNvPr id="159" name="CustomShape 7"/>
          <p:cNvSpPr/>
          <p:nvPr/>
        </p:nvSpPr>
        <p:spPr>
          <a:xfrm>
            <a:off x="6013080" y="668160"/>
            <a:ext cx="3069000" cy="3930120"/>
          </a:xfrm>
          <a:prstGeom prst="rect">
            <a:avLst/>
          </a:prstGeom>
          <a:noFill/>
          <a:ln>
            <a:noFill/>
          </a:ln>
        </p:spPr>
        <p:txBody>
          <a:bodyPr tIns="91440" bIns="91440"/>
          <a:p>
            <a:pPr>
              <a:lnSpc>
                <a:spcPct val="115000"/>
              </a:lnSpc>
            </a:pPr>
            <a:r>
              <a:rPr lang="en-IN" sz="1200">
                <a:solidFill>
                  <a:srgbClr val="000000"/>
                </a:solidFill>
                <a:latin typeface="Arial"/>
                <a:ea typeface="Arial"/>
              </a:rPr>
              <a:t>GitHub </a:t>
            </a:r>
            <a:r>
              <a:rPr b="1" i="1" lang="en-IN" sz="1200">
                <a:solidFill>
                  <a:srgbClr val="000000"/>
                </a:solidFill>
                <a:latin typeface="Arial"/>
                <a:ea typeface="Arial"/>
              </a:rPr>
              <a:t>Pull Requests</a:t>
            </a:r>
            <a:r>
              <a:rPr lang="en-IN" sz="1200">
                <a:solidFill>
                  <a:srgbClr val="000000"/>
                </a:solidFill>
                <a:latin typeface="Arial"/>
                <a:ea typeface="Arial"/>
              </a:rPr>
              <a:t> is another workflow for working with Git (not supported by Gerrit).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0" y="0"/>
            <a:ext cx="9154080" cy="580320"/>
          </a:xfrm>
          <a:prstGeom prst="rect">
            <a:avLst/>
          </a:prstGeom>
          <a:solidFill>
            <a:srgbClr val="6d9eeb"/>
          </a:solidFill>
          <a:ln>
            <a:noFill/>
          </a:ln>
        </p:spPr>
      </p:sp>
      <p:sp>
        <p:nvSpPr>
          <p:cNvPr id="161" name="TextShape 2"/>
          <p:cNvSpPr txBox="1"/>
          <p:nvPr/>
        </p:nvSpPr>
        <p:spPr>
          <a:xfrm>
            <a:off x="189360" y="-87480"/>
            <a:ext cx="7562160" cy="755280"/>
          </a:xfrm>
          <a:prstGeom prst="rect">
            <a:avLst/>
          </a:prstGeom>
        </p:spPr>
        <p:txBody>
          <a:bodyPr tIns="91440" bIns="91440"/>
          <a:p>
            <a:pPr>
              <a:lnSpc>
                <a:spcPct val="100000"/>
              </a:lnSpc>
            </a:pPr>
            <a:r>
              <a:rPr b="1" lang="en-IN" sz="3600">
                <a:solidFill>
                  <a:srgbClr val="ffffff"/>
                </a:solidFill>
                <a:latin typeface="Arial"/>
                <a:ea typeface="Arial"/>
              </a:rPr>
              <a:t>Push for Code Review</a:t>
            </a:r>
            <a:r>
              <a:rPr lang="en-IN" sz="3000">
                <a:solidFill>
                  <a:srgbClr val="000000"/>
                </a:solidFill>
                <a:latin typeface="Arial"/>
                <a:ea typeface="Arial"/>
              </a:rPr>
              <a:t>
</a:t>
            </a:r>
            <a:endParaRPr/>
          </a:p>
        </p:txBody>
      </p:sp>
      <p:sp>
        <p:nvSpPr>
          <p:cNvPr id="162" name="CustomShape 3"/>
          <p:cNvSpPr/>
          <p:nvPr/>
        </p:nvSpPr>
        <p:spPr>
          <a:xfrm>
            <a:off x="111960" y="1739880"/>
            <a:ext cx="7238520" cy="2858400"/>
          </a:xfrm>
          <a:prstGeom prst="rect">
            <a:avLst/>
          </a:prstGeom>
          <a:noFill/>
          <a:ln>
            <a:noFill/>
          </a:ln>
        </p:spPr>
        <p:txBody>
          <a:bodyPr tIns="91440" bIns="91440"/>
          <a:p>
            <a:pPr>
              <a:lnSpc>
                <a:spcPct val="115000"/>
              </a:lnSpc>
              <a:buFont typeface="Georgia"/>
              <a:buChar char="■"/>
            </a:pPr>
            <a:r>
              <a:rPr lang="en-IN">
                <a:solidFill>
                  <a:srgbClr val="000000"/>
                </a:solidFill>
                <a:latin typeface="Arial"/>
                <a:ea typeface="Arial"/>
              </a:rPr>
              <a:t>From the Git clients perspective it looks like every push for code review goes to the same branch:</a:t>
            </a:r>
            <a:r>
              <a:rPr lang="en-IN">
                <a:solidFill>
                  <a:srgbClr val="000000"/>
                </a:solidFill>
                <a:latin typeface="Arial"/>
                <a:ea typeface="Arial"/>
              </a:rPr>
              <a:t>
</a:t>
            </a:r>
            <a:r>
              <a:rPr i="1" lang="en-IN">
                <a:solidFill>
                  <a:srgbClr val="000000"/>
                </a:solidFill>
                <a:latin typeface="Courier New"/>
                <a:ea typeface="Courier New"/>
              </a:rPr>
              <a:t>refs/for/master</a:t>
            </a:r>
            <a:endParaRPr/>
          </a:p>
          <a:p>
            <a:pPr>
              <a:lnSpc>
                <a:spcPct val="115000"/>
              </a:lnSpc>
              <a:buFont typeface="Arial"/>
              <a:buChar char="■"/>
            </a:pPr>
            <a:r>
              <a:rPr lang="en-IN">
                <a:solidFill>
                  <a:srgbClr val="000000"/>
                </a:solidFill>
                <a:latin typeface="Arial"/>
                <a:ea typeface="Arial"/>
              </a:rPr>
              <a:t>However Gerrit tricks the Git client:</a:t>
            </a:r>
            <a:endParaRPr/>
          </a:p>
          <a:p>
            <a:pPr lvl="1">
              <a:lnSpc>
                <a:spcPct val="115000"/>
              </a:lnSpc>
              <a:buFont typeface="Arial"/>
              <a:buChar char="○"/>
            </a:pPr>
            <a:r>
              <a:rPr lang="en-IN">
                <a:solidFill>
                  <a:srgbClr val="000000"/>
                </a:solidFill>
                <a:latin typeface="Arial"/>
                <a:ea typeface="Arial"/>
              </a:rPr>
              <a:t>it creates a new ref for the commit(s) that are pushed</a:t>
            </a:r>
            <a:endParaRPr/>
          </a:p>
          <a:p>
            <a:pPr lvl="1">
              <a:lnSpc>
                <a:spcPct val="115000"/>
              </a:lnSpc>
              <a:buFont typeface="Arial"/>
              <a:buChar char="○"/>
            </a:pPr>
            <a:r>
              <a:rPr lang="en-IN">
                <a:solidFill>
                  <a:srgbClr val="000000"/>
                </a:solidFill>
                <a:latin typeface="Arial"/>
                <a:ea typeface="Arial"/>
              </a:rPr>
              <a:t>it creates or updates an open Gerrit change for each pushed commit</a:t>
            </a:r>
            <a:endParaRPr/>
          </a:p>
        </p:txBody>
      </p:sp>
      <p:sp>
        <p:nvSpPr>
          <p:cNvPr id="163" name="CustomShape 4"/>
          <p:cNvSpPr/>
          <p:nvPr/>
        </p:nvSpPr>
        <p:spPr>
          <a:xfrm>
            <a:off x="275400" y="858600"/>
            <a:ext cx="5430240" cy="580320"/>
          </a:xfrm>
          <a:prstGeom prst="rect">
            <a:avLst/>
          </a:prstGeom>
          <a:solidFill>
            <a:srgbClr val="efefef"/>
          </a:solidFill>
          <a:ln w="28440">
            <a:solidFill>
              <a:srgbClr val="666666"/>
            </a:solidFill>
            <a:round/>
          </a:ln>
        </p:spPr>
      </p:sp>
      <p:sp>
        <p:nvSpPr>
          <p:cNvPr id="164" name="CustomShape 5"/>
          <p:cNvSpPr/>
          <p:nvPr/>
        </p:nvSpPr>
        <p:spPr>
          <a:xfrm>
            <a:off x="424800" y="902160"/>
            <a:ext cx="5281200" cy="771120"/>
          </a:xfrm>
          <a:prstGeom prst="rect">
            <a:avLst/>
          </a:prstGeom>
          <a:noFill/>
          <a:ln>
            <a:noFill/>
          </a:ln>
        </p:spPr>
        <p:txBody>
          <a:bodyPr tIns="91440" bIns="91440"/>
          <a:p>
            <a:pPr>
              <a:lnSpc>
                <a:spcPct val="100000"/>
              </a:lnSpc>
            </a:pPr>
            <a:r>
              <a:rPr i="1" lang="en-IN">
                <a:solidFill>
                  <a:srgbClr val="000000"/>
                </a:solidFill>
                <a:latin typeface="Courier New"/>
                <a:ea typeface="Courier New"/>
              </a:rPr>
              <a:t>git push origin HEAD:refs/for/master</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