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23120" cy="558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23120" cy="5587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23120" cy="5587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23120" cy="55872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66080" y="922680"/>
            <a:ext cx="6060240" cy="16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TUNING OF STORAGE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</a:t>
            </a:r>
            <a:r>
              <a:rPr b="0" lang="en-IN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36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Toncy John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Lajul Soni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Chaithanya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Vijay Dhoki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Mounika Gopagani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Keerthi Kumari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0" y="6120000"/>
            <a:ext cx="10720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60000" y="6048000"/>
            <a:ext cx="4354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792000"/>
            <a:ext cx="704988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6192000"/>
            <a:ext cx="48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504000" y="1008000"/>
            <a:ext cx="65095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i="1" lang="en-IN" sz="2400" spc="-1" strike="noStrike" u="sng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 For February Month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360000" y="1872000"/>
            <a:ext cx="41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18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Done:</a:t>
            </a:r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Completed the mkfs.fat.c code.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written code to count block.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5184000" y="2016000"/>
            <a:ext cx="3888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1800" spc="-1" strike="noStrike" u="sng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Task: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In existing mkfs.fat.c print continuously at what rate  performing formatting (i.e. MBPS)</a:t>
            </a:r>
            <a:r>
              <a:rPr b="1" i="1" lang="en-IN" sz="1800" spc="-1" strike="noStrike" u="sng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Have to work raspberry pi using sensor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6"/>
          <p:cNvSpPr txBox="1"/>
          <p:nvPr/>
        </p:nvSpPr>
        <p:spPr>
          <a:xfrm>
            <a:off x="432000" y="3960000"/>
            <a:ext cx="367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1800" spc="-1" strike="noStrike" u="sng">
                <a:solidFill>
                  <a:srgbClr val="5e27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Learned: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4b1f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Basic connection of raspberry pi.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4b1f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Basic concept of device driver.</a:t>
            </a: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7"/>
          <p:cNvSpPr txBox="1"/>
          <p:nvPr/>
        </p:nvSpPr>
        <p:spPr>
          <a:xfrm>
            <a:off x="5112000" y="4536000"/>
            <a:ext cx="38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i="1" lang="en-IN" sz="1800" spc="-1" strike="noStrike" u="sng">
              <a:solidFill>
                <a:srgbClr val="5e27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i="1" lang="en-IN" sz="1800" spc="-1" strike="noStrike" u="sng">
              <a:solidFill>
                <a:srgbClr val="5e27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792000"/>
            <a:ext cx="704988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0" y="6192000"/>
            <a:ext cx="48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504000" y="1008000"/>
            <a:ext cx="65095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i="1" lang="en-IN" sz="2400" spc="-1" strike="noStrike" u="sng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 For February Month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360000" y="1872000"/>
            <a:ext cx="41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1800" spc="-1" strike="noStrike" u="sng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Done:</a:t>
            </a:r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Completed the mkfs.fat.c code.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written code to count block.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5184000" y="2016000"/>
            <a:ext cx="3888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1800" spc="-1" strike="noStrike" u="sng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Task: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In existing mkfs.fat.c print continuously at what rate  performing formatting (i.e. MBPS)</a:t>
            </a:r>
            <a:r>
              <a:rPr b="1" i="1" lang="en-IN" sz="1800" spc="-1" strike="noStrike" u="sng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IN" sz="18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Have to work raspberry pi using sensor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6"/>
          <p:cNvSpPr txBox="1"/>
          <p:nvPr/>
        </p:nvSpPr>
        <p:spPr>
          <a:xfrm>
            <a:off x="432000" y="3960000"/>
            <a:ext cx="367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IN" sz="1800" spc="-1" strike="noStrike" u="sng">
                <a:solidFill>
                  <a:srgbClr val="5e27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Learned: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4b1f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Basic connection of raspberry pi.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4b1f6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Basic concept of device driver.</a:t>
            </a: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7"/>
          <p:cNvSpPr txBox="1"/>
          <p:nvPr/>
        </p:nvSpPr>
        <p:spPr>
          <a:xfrm>
            <a:off x="5112000" y="4536000"/>
            <a:ext cx="38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i="1" lang="en-IN" sz="1800" spc="-1" strike="noStrike" u="sng">
              <a:solidFill>
                <a:srgbClr val="5e27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i="1" lang="en-IN" sz="1800" spc="-1" strike="noStrike" u="sng">
              <a:solidFill>
                <a:srgbClr val="5e27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24000" y="6264000"/>
            <a:ext cx="107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456000" y="6336000"/>
            <a:ext cx="71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84000" y="6421680"/>
            <a:ext cx="122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-144000" y="720000"/>
            <a:ext cx="258912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216000" y="1800000"/>
            <a:ext cx="82263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16000" y="6192000"/>
            <a:ext cx="43545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528000" y="6408000"/>
            <a:ext cx="93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604520"/>
            <a:ext cx="8222760" cy="39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IN" sz="4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IN" sz="4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IN" sz="4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IN" sz="4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IN" sz="4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IN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</a:t>
            </a:r>
            <a:r>
              <a:rPr b="1" lang="en-IN" sz="4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en-IN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4000" y="6192000"/>
            <a:ext cx="48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2019-02-26T18:32:32Z</dcterms:modified>
  <cp:revision>20</cp:revision>
  <dc:subject/>
  <dc:title/>
</cp:coreProperties>
</file>