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5" r:id="rId3"/>
    <p:sldId id="257" r:id="rId4"/>
    <p:sldId id="258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  <p:sldId id="27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media/camera" TargetMode="External"/><Relationship Id="rId2" Type="http://schemas.openxmlformats.org/officeDocument/2006/relationships/hyperlink" Target="https://developer.android.com/reference/android/hardware/Came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hardware/Camera.Parameter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view/SurfaceVie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hardware/Camer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Environ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.googlesource.com/platform/hardware/interfaces/+/master/camera/" TargetMode="External"/><Relationship Id="rId2" Type="http://schemas.openxmlformats.org/officeDocument/2006/relationships/hyperlink" Target="https://source.android.com/devices/architecture/hid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droid.googlesource.com/platform/hardware/interfaces/+/refs/heads/master/camera/device/3.2/ICameraDeviceSession.hal" TargetMode="External"/><Relationship Id="rId5" Type="http://schemas.openxmlformats.org/officeDocument/2006/relationships/hyperlink" Target="https://android.googlesource.com/platform/hardware/interfaces/+/refs/heads/master/camera/device/3.2/ICameraDevice.hal" TargetMode="External"/><Relationship Id="rId4" Type="http://schemas.openxmlformats.org/officeDocument/2006/relationships/hyperlink" Target="https://android.googlesource.com/platform/hardware/interfaces/+/refs/heads/master/camera/provider/2.4/ICameraProvider.ha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hardware/camera2/package-summa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hardware/Camer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5562599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Camera API</a:t>
            </a:r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				</a:t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Keerthi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the </a:t>
            </a:r>
            <a:r>
              <a:rPr lang="en-IN" sz="20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Camera.getCameraInfo</a:t>
            </a:r>
            <a:r>
              <a:rPr lang="en-IN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()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to determine if a camera is on the front or back of the device, and the orientation of the image.</a:t>
            </a:r>
          </a:p>
          <a:p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if (</a:t>
            </a:r>
            <a:r>
              <a:rPr lang="en-IN" sz="1600" dirty="0" err="1" smtClean="0"/>
              <a:t>info.facing</a:t>
            </a:r>
            <a:r>
              <a:rPr lang="en-IN" sz="1600" dirty="0" smtClean="0"/>
              <a:t> == </a:t>
            </a:r>
            <a:r>
              <a:rPr lang="en-IN" sz="1600" dirty="0" err="1" smtClean="0"/>
              <a:t>CameraInfo.CAMERA_FACING_FRONT</a:t>
            </a:r>
            <a:r>
              <a:rPr lang="en-IN" sz="1600" dirty="0" smtClean="0"/>
              <a:t>) {</a:t>
            </a:r>
          </a:p>
          <a:p>
            <a:pPr>
              <a:buNone/>
            </a:pPr>
            <a:r>
              <a:rPr lang="en-IN" sz="1600" dirty="0" smtClean="0"/>
              <a:t>         *         rotation = (</a:t>
            </a:r>
            <a:r>
              <a:rPr lang="en-IN" sz="1600" dirty="0" err="1" smtClean="0"/>
              <a:t>info.orientation</a:t>
            </a:r>
            <a:r>
              <a:rPr lang="en-IN" sz="1600" dirty="0" smtClean="0"/>
              <a:t> - orientation + 360) % 360;</a:t>
            </a:r>
          </a:p>
          <a:p>
            <a:pPr>
              <a:buNone/>
            </a:pPr>
            <a:r>
              <a:rPr lang="en-IN" sz="1600" dirty="0" smtClean="0"/>
              <a:t>         *     } else {  // back-facing camera</a:t>
            </a:r>
          </a:p>
          <a:p>
            <a:pPr>
              <a:buNone/>
            </a:pPr>
            <a:r>
              <a:rPr lang="en-IN" sz="1600" dirty="0" smtClean="0"/>
              <a:t>         *         rotation = (</a:t>
            </a:r>
            <a:r>
              <a:rPr lang="en-IN" sz="1600" dirty="0" err="1" smtClean="0"/>
              <a:t>info.orientation</a:t>
            </a:r>
            <a:r>
              <a:rPr lang="en-IN" sz="1600" dirty="0" smtClean="0"/>
              <a:t> + orientation) % 360;</a:t>
            </a:r>
          </a:p>
          <a:p>
            <a:pPr>
              <a:buNone/>
            </a:pPr>
            <a:r>
              <a:rPr lang="en-IN" sz="1600" dirty="0" smtClean="0"/>
              <a:t>         *     }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obtain access to a camera,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can get further information about its capabilities using the </a:t>
            </a:r>
            <a:r>
              <a:rPr lang="en-IN" sz="20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Camera.getParameters</a:t>
            </a:r>
            <a:r>
              <a:rPr lang="en-IN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()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method </a:t>
            </a:r>
          </a:p>
          <a:p>
            <a:pPr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EX :</a:t>
            </a:r>
          </a:p>
          <a:p>
            <a:pPr algn="ctr">
              <a:buNone/>
            </a:pPr>
            <a:r>
              <a:rPr lang="en-IN" sz="16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Face Detection</a:t>
            </a:r>
          </a:p>
          <a:p>
            <a:pPr algn="ctr">
              <a:buNone/>
            </a:pPr>
            <a:r>
              <a:rPr lang="en-IN" sz="16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Focus Areas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White Balance Lock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Zoom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Flash Mode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u="sng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Color</a:t>
            </a:r>
            <a:r>
              <a:rPr lang="en-IN" sz="16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 Effects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lvl="0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Checking camera features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// get Camera parameters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Camera.Parameters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params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camera.getParameters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// set the focus mode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params.setFocusMode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Camera.Parameters.FOCUS_MODE_AUTO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// set Camera parameters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camera.setParameters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params</a:t>
            </a:r>
            <a:r>
              <a:rPr lang="en-IN" dirty="0" smtClean="0"/>
              <a:t>);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For users to effectively take pictures or video, they must be able to see what the device camera sees. A camera preview class is a </a:t>
            </a:r>
            <a:r>
              <a:rPr lang="en-IN" sz="18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SurfaceView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that can display the live image data coming from a camera, so users can frame and capture a picture or video.</a:t>
            </a: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surfaceCreated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SurfaceHolder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holder) {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       // The Surface has been created, now tell the camera where to draw the preview.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       try {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          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mCamera.setPreviewDisplay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(holder);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          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mCamera.startPreview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       } catch 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e) {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          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Log.d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(TAG, "Error setting camera preview: " +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e.getMessage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());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       }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   }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Creating a preview class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105400"/>
          </a:xfrm>
        </p:spPr>
        <p:txBody>
          <a:bodyPr>
            <a:no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Once </a:t>
            </a:r>
            <a:r>
              <a:rPr lang="en-IN" sz="2400" dirty="0" smtClean="0"/>
              <a:t>we</a:t>
            </a:r>
            <a:r>
              <a:rPr lang="en-IN" sz="2400" dirty="0" smtClean="0"/>
              <a:t> </a:t>
            </a:r>
            <a:r>
              <a:rPr lang="en-IN" sz="2400" dirty="0" smtClean="0"/>
              <a:t>have built a preview class and a view layout in which to display it, </a:t>
            </a:r>
            <a:r>
              <a:rPr lang="en-IN" sz="2400" dirty="0" smtClean="0"/>
              <a:t>we</a:t>
            </a:r>
            <a:r>
              <a:rPr lang="en-IN" sz="2400" dirty="0" smtClean="0"/>
              <a:t> </a:t>
            </a:r>
            <a:r>
              <a:rPr lang="en-IN" sz="2400" dirty="0" smtClean="0"/>
              <a:t>are ready to start capturing images with </a:t>
            </a:r>
            <a:r>
              <a:rPr lang="en-IN" sz="2400" dirty="0" smtClean="0"/>
              <a:t>the</a:t>
            </a:r>
            <a:r>
              <a:rPr lang="en-IN" sz="2400" dirty="0" smtClean="0"/>
              <a:t> </a:t>
            </a:r>
            <a:r>
              <a:rPr lang="en-IN" sz="2400" dirty="0" smtClean="0"/>
              <a:t>application 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In order to retrieve a picture, use the </a:t>
            </a:r>
            <a:r>
              <a:rPr lang="en-IN" sz="2400" u="sng" dirty="0" err="1" smtClean="0">
                <a:hlinkClick r:id="rId2"/>
              </a:rPr>
              <a:t>Camera.takePicture</a:t>
            </a:r>
            <a:r>
              <a:rPr lang="en-IN" sz="2400" u="sng" dirty="0" smtClean="0">
                <a:hlinkClick r:id="rId2"/>
              </a:rPr>
              <a:t>()</a:t>
            </a:r>
            <a:r>
              <a:rPr lang="en-IN" sz="2400" dirty="0" smtClean="0"/>
              <a:t> method </a:t>
            </a:r>
          </a:p>
          <a:p>
            <a:endParaRPr lang="en-IN" sz="2400" dirty="0" smtClean="0"/>
          </a:p>
          <a:p>
            <a:r>
              <a:rPr lang="en-IN" sz="2400" dirty="0" smtClean="0"/>
              <a:t>private void </a:t>
            </a:r>
            <a:r>
              <a:rPr lang="en-IN" sz="2400" dirty="0" err="1" smtClean="0"/>
              <a:t>releaseCamera</a:t>
            </a:r>
            <a:r>
              <a:rPr lang="en-IN" sz="2400" dirty="0" smtClean="0"/>
              <a:t>(){</a:t>
            </a:r>
            <a:br>
              <a:rPr lang="en-IN" sz="2400" dirty="0" smtClean="0"/>
            </a:br>
            <a:r>
              <a:rPr lang="en-IN" sz="2400" dirty="0" smtClean="0"/>
              <a:t>        if (</a:t>
            </a:r>
            <a:r>
              <a:rPr lang="en-IN" sz="2400" dirty="0" err="1" smtClean="0"/>
              <a:t>mCamera</a:t>
            </a:r>
            <a:r>
              <a:rPr lang="en-IN" sz="2400" dirty="0" smtClean="0"/>
              <a:t> != null){</a:t>
            </a:r>
            <a:br>
              <a:rPr lang="en-IN" sz="2400" dirty="0" smtClean="0"/>
            </a:br>
            <a:r>
              <a:rPr lang="en-IN" sz="2400" dirty="0" smtClean="0"/>
              <a:t>            </a:t>
            </a:r>
            <a:r>
              <a:rPr lang="en-IN" sz="2400" dirty="0" err="1" smtClean="0"/>
              <a:t>mCamera.release</a:t>
            </a:r>
            <a:r>
              <a:rPr lang="en-IN" sz="2400" dirty="0" smtClean="0"/>
              <a:t>();        // release the camera for other applications</a:t>
            </a:r>
            <a:br>
              <a:rPr lang="en-IN" sz="2400" dirty="0" smtClean="0"/>
            </a:br>
            <a:r>
              <a:rPr lang="en-IN" sz="2400" dirty="0" smtClean="0"/>
              <a:t>            </a:t>
            </a:r>
            <a:r>
              <a:rPr lang="en-IN" sz="2400" dirty="0" err="1" smtClean="0"/>
              <a:t>mCamera</a:t>
            </a:r>
            <a:r>
              <a:rPr lang="en-IN" sz="2400" dirty="0" smtClean="0"/>
              <a:t> = null;</a:t>
            </a:r>
            <a:br>
              <a:rPr lang="en-IN" sz="2400" dirty="0" smtClean="0"/>
            </a:br>
            <a:r>
              <a:rPr lang="en-IN" sz="2400" dirty="0" smtClean="0"/>
              <a:t>        }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pPr lvl="0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Capturing pictures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648200"/>
          </a:xfrm>
        </p:spPr>
        <p:txBody>
          <a:bodyPr>
            <a:noAutofit/>
          </a:bodyPr>
          <a:lstStyle/>
          <a:p>
            <a:endParaRPr lang="en-IN" sz="1600" u="sng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r>
              <a:rPr lang="en-IN" sz="16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Environment.getExternalStoragePublicDirectory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Environment.DIRECTORY_PICTURES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 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/** Create a File for saving an image or video */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private static File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getOutputMediaFile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type){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// To be safe, you should check that the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SDCard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is mounted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// using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Environment.getExternalStorageState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 before doing this.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File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mediaStorageDir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new File(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Environment.getExternalStoragePublicDirectory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         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Environment.DIRECTORY_PICTURES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), "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MyCameraApp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// This location works best if you want the created images to be shared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// between applications and persist after your app has been uninstalled.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// Create the storage directory if it does not exist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if (!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mediaStorageDir.exists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()){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    if (!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mediaStorageDir.mkdirs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()){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       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Log.d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MyCameraApp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", "failed to create directory");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        return null;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    }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}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pPr lvl="0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Saving media files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HAL sits between the camera driver and the higher-level Android framework and defines an interface that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must implement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.So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apps can correctly operate the camera hardware. </a:t>
            </a:r>
          </a:p>
          <a:p>
            <a:pPr lvl="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HIDL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interfaces for the Camera HAL are defined in 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hardware/interfaces/camera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typical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binderized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HAL must implement the following HIDL interfaces:</a:t>
            </a:r>
          </a:p>
          <a:p>
            <a:pPr>
              <a:buNone/>
            </a:pPr>
            <a:r>
              <a:rPr lang="en-IN" sz="24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ICameraProvider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u="sng" dirty="0" smtClean="0">
                <a:latin typeface="Times New Roman" pitchFamily="18" charset="0"/>
                <a:cs typeface="Times New Roman" pitchFamily="18" charset="0"/>
                <a:hlinkClick r:id="rId5"/>
              </a:rPr>
              <a:t>	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ICameraDevice</a:t>
            </a:r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u="sng" dirty="0" smtClean="0">
                <a:latin typeface="Times New Roman" pitchFamily="18" charset="0"/>
                <a:cs typeface="Times New Roman" pitchFamily="18" charset="0"/>
                <a:hlinkClick r:id="rId6"/>
              </a:rPr>
              <a:t>	</a:t>
            </a:r>
            <a:r>
              <a:rPr lang="en-IN" sz="2400" u="sng" dirty="0" err="1" smtClean="0">
                <a:latin typeface="Times New Roman" pitchFamily="18" charset="0"/>
                <a:cs typeface="Times New Roman" pitchFamily="18" charset="0"/>
                <a:hlinkClick r:id="rId6"/>
              </a:rPr>
              <a:t>ICameraDeviceSession</a:t>
            </a:r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Implementing</a:t>
            </a:r>
            <a:r>
              <a:rPr lang="en-IN" dirty="0" smtClean="0"/>
              <a:t> the HAL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pPr lvl="0"/>
            <a:endParaRPr lang="en-IN" dirty="0" smtClean="0"/>
          </a:p>
          <a:p>
            <a:pPr lvl="0"/>
            <a:r>
              <a:rPr lang="en-IN" dirty="0" smtClean="0"/>
              <a:t>The HAL interface is defined in the hardware/</a:t>
            </a:r>
            <a:r>
              <a:rPr lang="en-IN" dirty="0" err="1" smtClean="0"/>
              <a:t>libhardware</a:t>
            </a:r>
            <a:r>
              <a:rPr lang="en-IN" dirty="0" smtClean="0"/>
              <a:t>/include/hardware/</a:t>
            </a:r>
            <a:r>
              <a:rPr lang="en-IN" dirty="0" err="1" smtClean="0"/>
              <a:t>camera.h</a:t>
            </a:r>
            <a:r>
              <a:rPr lang="en-IN" dirty="0" smtClean="0"/>
              <a:t> and </a:t>
            </a:r>
          </a:p>
          <a:p>
            <a:pPr lvl="0"/>
            <a:r>
              <a:rPr lang="en-IN" dirty="0" smtClean="0"/>
              <a:t>hardware/</a:t>
            </a:r>
            <a:r>
              <a:rPr lang="en-IN" dirty="0" err="1" smtClean="0"/>
              <a:t>libhardware</a:t>
            </a:r>
            <a:r>
              <a:rPr lang="en-IN" dirty="0" smtClean="0"/>
              <a:t>/include/hardware/</a:t>
            </a:r>
            <a:r>
              <a:rPr lang="en-IN" dirty="0" err="1" smtClean="0"/>
              <a:t>camera_common.h</a:t>
            </a:r>
            <a:r>
              <a:rPr lang="en-IN" dirty="0" smtClean="0"/>
              <a:t> header files.</a:t>
            </a:r>
          </a:p>
          <a:p>
            <a:r>
              <a:rPr lang="en-IN" dirty="0" smtClean="0"/>
              <a:t>HAL Implementation defined at hardware/</a:t>
            </a:r>
            <a:r>
              <a:rPr lang="en-IN" dirty="0" err="1" smtClean="0"/>
              <a:t>qcom</a:t>
            </a:r>
            <a:r>
              <a:rPr lang="en-IN" dirty="0" smtClean="0"/>
              <a:t>/camera/QCamera2/HAL</a:t>
            </a:r>
          </a:p>
          <a:p>
            <a:pPr lvl="0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949963" y="5779256"/>
            <a:ext cx="846747" cy="776294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   8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1185054" y="2392239"/>
            <a:ext cx="5549411" cy="121783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pPr algn="ctr">
              <a:lnSpc>
                <a:spcPct val="100000"/>
              </a:lnSpc>
            </a:pPr>
            <a:r>
              <a:rPr lang="en-IN" sz="4500" dirty="0">
                <a:solidFill>
                  <a:srgbClr val="953735"/>
                </a:solidFill>
                <a:latin typeface="Brush Script MT"/>
                <a:ea typeface="DejaVu Sans"/>
              </a:rPr>
              <a:t>   </a:t>
            </a:r>
            <a:r>
              <a:rPr lang="en-IN" sz="5100" b="1" dirty="0" smtClean="0">
                <a:solidFill>
                  <a:srgbClr val="953735"/>
                </a:solidFill>
                <a:latin typeface="Purisa"/>
                <a:ea typeface="DejaVu Sans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 </a:t>
            </a:r>
          </a:p>
          <a:p>
            <a:pPr lvl="0"/>
            <a:r>
              <a:rPr lang="en-IN" dirty="0" smtClean="0"/>
              <a:t>Introduction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 lvl="0"/>
            <a:r>
              <a:rPr lang="en-IN" dirty="0" smtClean="0"/>
              <a:t>Manifest declaration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 lvl="0"/>
            <a:r>
              <a:rPr lang="en-IN" dirty="0" smtClean="0"/>
              <a:t>Building a Camera APP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			Detecting camera hardware</a:t>
            </a:r>
            <a:endParaRPr lang="en-IN" b="1" dirty="0" smtClean="0"/>
          </a:p>
          <a:p>
            <a:pPr lvl="0">
              <a:buNone/>
            </a:pPr>
            <a:r>
              <a:rPr lang="en-IN" b="1" dirty="0" smtClean="0"/>
              <a:t>	 		</a:t>
            </a:r>
            <a:r>
              <a:rPr lang="en-IN" dirty="0" smtClean="0"/>
              <a:t>Accessing cameras</a:t>
            </a:r>
            <a:endParaRPr lang="en-IN" b="1" dirty="0" smtClean="0"/>
          </a:p>
          <a:p>
            <a:pPr lvl="0">
              <a:buNone/>
            </a:pPr>
            <a:r>
              <a:rPr lang="en-IN" b="1" dirty="0" smtClean="0"/>
              <a:t>                    </a:t>
            </a:r>
            <a:r>
              <a:rPr lang="en-IN" dirty="0" smtClean="0"/>
              <a:t>Checking camera features</a:t>
            </a:r>
            <a:r>
              <a:rPr lang="en-IN" b="1" dirty="0" smtClean="0"/>
              <a:t>			</a:t>
            </a:r>
          </a:p>
          <a:p>
            <a:pPr lvl="0">
              <a:buNone/>
            </a:pPr>
            <a:r>
              <a:rPr lang="en-IN" dirty="0" smtClean="0"/>
              <a:t>                    Creating a preview class</a:t>
            </a:r>
            <a:r>
              <a:rPr lang="en-IN" b="1" dirty="0" smtClean="0"/>
              <a:t>			</a:t>
            </a:r>
          </a:p>
          <a:p>
            <a:pPr lvl="0">
              <a:buNone/>
            </a:pPr>
            <a:r>
              <a:rPr lang="en-IN" dirty="0" smtClean="0"/>
              <a:t>                    Capturing pictures</a:t>
            </a:r>
          </a:p>
          <a:p>
            <a:pPr lvl="0">
              <a:buNone/>
            </a:pPr>
            <a:endParaRPr lang="en-IN" b="1" dirty="0" smtClean="0"/>
          </a:p>
          <a:p>
            <a:pPr lvl="0"/>
            <a:r>
              <a:rPr lang="en-IN" dirty="0" smtClean="0"/>
              <a:t>Implementing the HAL</a:t>
            </a:r>
            <a:endParaRPr lang="en-IN" b="1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u="sng" dirty="0" smtClean="0"/>
              <a:t>Table of Contents 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Android framework includes support for various cameras and camera features available on devices, allowing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capture pictures and videos in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applications.</a:t>
            </a:r>
          </a:p>
          <a:p>
            <a:pPr lvl="0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Android framework supports capturing images and video through the 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android.hardware.camera2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API</a:t>
            </a:r>
          </a:p>
          <a:p>
            <a:pPr lvl="0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Introduction :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799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Camera Permission 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&lt;uses-permission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android.permission.CAMERA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Camera Features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&lt;uses-feature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android.hardware.camera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37474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 :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37474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solidFill>
                  <a:srgbClr val="37474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android.hardware.camera.flash</a:t>
            </a:r>
            <a:endParaRPr lang="en-US" sz="2800" dirty="0" smtClean="0">
              <a:solidFill>
                <a:srgbClr val="37474F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android.hardware.camera.front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android.hardware.camera.autofocus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android.hardware.camera.any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Manifest declarations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Storage Permission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&lt;uses-permission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android.permission.WRITE_EXTERNAL_STORAGE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Audio Recording Permission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&lt;uses-permission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android.permission.RECORD_AUDIO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Location Permission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application tags images with GPS location information,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must request the ACCESS_FINE_LOCATION permission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797491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Detect and Access Camera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Create a Preview Class 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Setup Listeners for Capture 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Capture and Save Files 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Release the Camera 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u="sng" dirty="0" smtClean="0">
                <a:latin typeface="Times New Roman" pitchFamily="18" charset="0"/>
                <a:cs typeface="Times New Roman" pitchFamily="18" charset="0"/>
              </a:rPr>
              <a:t>Building a camera app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/* Check if this device has a camera */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checkCameraHardware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(Context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if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context.getPackageManager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hasSystemFeature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PackageManager.FEATURE_CAMERA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)){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// this device has a camera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return true;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} else 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// no camera on this device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return false;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}  </a:t>
            </a:r>
          </a:p>
          <a:p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Detecting camera hardware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IN" sz="2800" u="sng" dirty="0" err="1" smtClean="0">
                <a:hlinkClick r:id="rId2"/>
              </a:rPr>
              <a:t>Camera.getNumberOfCameras</a:t>
            </a:r>
            <a:r>
              <a:rPr lang="en-IN" sz="2800" u="sng" dirty="0" smtClean="0">
                <a:hlinkClick r:id="rId2"/>
              </a:rPr>
              <a:t>()</a:t>
            </a:r>
            <a:r>
              <a:rPr lang="en-IN" sz="2800" dirty="0" smtClean="0"/>
              <a:t> Method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public static class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CameraInfo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/* The facing of the camera is opposite to that of the screen.*/  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public static final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CAMERA_FACING_BACK = 0;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/* The facing of the camera is the same as that of the screen.*/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public static final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CAMERA_FACING_FRONT = 1;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/** A safe way to get an instance of the Camera object. */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 static Camera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getCameraInstance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Camera c = null;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try 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c =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Camera.open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(); // attempt to get a Camera instance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}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catch (Exception e){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// Camera is not available (in use or does not exist)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}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return c; // returns null if camera is unavailable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Accessing cameras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556</TotalTime>
  <Words>191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Camera API         Presented by Keerthi </vt:lpstr>
      <vt:lpstr>  Table of Contents : </vt:lpstr>
      <vt:lpstr> Introduction : </vt:lpstr>
      <vt:lpstr>Manifest declarations </vt:lpstr>
      <vt:lpstr>Slide 5</vt:lpstr>
      <vt:lpstr>   Building a camera app </vt:lpstr>
      <vt:lpstr> Detecting camera hardware </vt:lpstr>
      <vt:lpstr>Slide 8</vt:lpstr>
      <vt:lpstr> Accessing cameras </vt:lpstr>
      <vt:lpstr>  Checking camera features </vt:lpstr>
      <vt:lpstr>Slide 11</vt:lpstr>
      <vt:lpstr> Creating a preview class </vt:lpstr>
      <vt:lpstr>  Capturing pictures </vt:lpstr>
      <vt:lpstr> Saving media files </vt:lpstr>
      <vt:lpstr> Implementing the HAL 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API </dc:title>
  <dc:creator>hemanth kumar</dc:creator>
  <cp:lastModifiedBy>hemanth kumar</cp:lastModifiedBy>
  <cp:revision>47</cp:revision>
  <dcterms:created xsi:type="dcterms:W3CDTF">2006-08-16T00:00:00Z</dcterms:created>
  <dcterms:modified xsi:type="dcterms:W3CDTF">2021-03-12T12:28:43Z</dcterms:modified>
</cp:coreProperties>
</file>