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18800" cy="5544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8600"/>
            <a:ext cx="9118800" cy="5544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792000"/>
            <a:ext cx="7045560" cy="63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0" y="6192000"/>
            <a:ext cx="4799520" cy="33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360000" y="1008000"/>
            <a:ext cx="8063640" cy="115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IN" sz="3600">
                <a:solidFill>
                  <a:srgbClr val="0066cc"/>
                </a:solidFill>
                <a:latin typeface="Times new roman"/>
                <a:ea typeface="DejaVu Sans"/>
              </a:rPr>
              <a:t>API's Supported by Camera Module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        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pPr algn="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77" name="CustomShape 4"/>
          <p:cNvSpPr/>
          <p:nvPr/>
        </p:nvSpPr>
        <p:spPr>
          <a:xfrm>
            <a:off x="360000" y="1872000"/>
            <a:ext cx="4171680" cy="136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78" name="CustomShape 5"/>
          <p:cNvSpPr/>
          <p:nvPr/>
        </p:nvSpPr>
        <p:spPr>
          <a:xfrm>
            <a:off x="5184000" y="2088000"/>
            <a:ext cx="3883680" cy="213372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CustomShape 6"/>
          <p:cNvSpPr/>
          <p:nvPr/>
        </p:nvSpPr>
        <p:spPr>
          <a:xfrm>
            <a:off x="432000" y="3960000"/>
            <a:ext cx="3667680" cy="136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80" name="CustomShape 7"/>
          <p:cNvSpPr/>
          <p:nvPr/>
        </p:nvSpPr>
        <p:spPr>
          <a:xfrm>
            <a:off x="5112000" y="4536000"/>
            <a:ext cx="388368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81" name="CustomShape 8"/>
          <p:cNvSpPr/>
          <p:nvPr/>
        </p:nvSpPr>
        <p:spPr>
          <a:xfrm>
            <a:off x="3096000" y="2520000"/>
            <a:ext cx="2951640" cy="48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IN" sz="2800">
                <a:solidFill>
                  <a:srgbClr val="ff6600"/>
                </a:solidFill>
                <a:latin typeface="Times new roman"/>
              </a:rPr>
              <a:t>Presented by </a:t>
            </a:r>
            <a:endParaRPr/>
          </a:p>
        </p:txBody>
      </p:sp>
      <p:sp>
        <p:nvSpPr>
          <p:cNvPr id="82" name="CustomShape 9"/>
          <p:cNvSpPr/>
          <p:nvPr/>
        </p:nvSpPr>
        <p:spPr>
          <a:xfrm>
            <a:off x="3024000" y="3168000"/>
            <a:ext cx="2879640" cy="10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200">
                <a:latin typeface="Times new roman"/>
              </a:rPr>
              <a:t>C  Keerthi kumari</a:t>
            </a:r>
            <a:endParaRPr/>
          </a:p>
          <a:p>
            <a:r>
              <a:rPr lang="en-IN" sz="2200">
                <a:latin typeface="Times new roman"/>
              </a:rPr>
              <a:t>T  Beeraswamy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792000"/>
            <a:ext cx="7045560" cy="63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0" y="6192000"/>
            <a:ext cx="4799520" cy="33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504000" y="1008000"/>
            <a:ext cx="6505200" cy="42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360000" y="1872000"/>
            <a:ext cx="4171680" cy="136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87" name="CustomShape 5"/>
          <p:cNvSpPr/>
          <p:nvPr/>
        </p:nvSpPr>
        <p:spPr>
          <a:xfrm>
            <a:off x="5184000" y="2088000"/>
            <a:ext cx="3883680" cy="213372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CustomShape 6"/>
          <p:cNvSpPr/>
          <p:nvPr/>
        </p:nvSpPr>
        <p:spPr>
          <a:xfrm>
            <a:off x="432000" y="3960000"/>
            <a:ext cx="3667680" cy="136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89" name="CustomShape 7"/>
          <p:cNvSpPr/>
          <p:nvPr/>
        </p:nvSpPr>
        <p:spPr>
          <a:xfrm>
            <a:off x="5112000" y="4536000"/>
            <a:ext cx="388368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90" name="CustomShape 8"/>
          <p:cNvSpPr/>
          <p:nvPr/>
        </p:nvSpPr>
        <p:spPr>
          <a:xfrm>
            <a:off x="1352880" y="6215400"/>
            <a:ext cx="4799520" cy="33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40000"/>
            <a:ext cx="9143280" cy="5417640"/>
          </a:xfrm>
          <a:prstGeom prst="rect">
            <a:avLst/>
          </a:prstGeom>
          <a:ln>
            <a:noFill/>
          </a:ln>
        </p:spPr>
      </p:pic>
      <p:sp>
        <p:nvSpPr>
          <p:cNvPr id="92" name="CustomShape 9"/>
          <p:cNvSpPr/>
          <p:nvPr/>
        </p:nvSpPr>
        <p:spPr>
          <a:xfrm>
            <a:off x="1944000" y="792000"/>
            <a:ext cx="5255640" cy="5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IN" sz="2800">
                <a:latin typeface="Times new roman"/>
              </a:rPr>
              <a:t>Architecture path of camera driver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792000"/>
            <a:ext cx="7045560" cy="63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0" y="6192000"/>
            <a:ext cx="4799520" cy="33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504000" y="1008000"/>
            <a:ext cx="6505200" cy="42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                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360000" y="1872000"/>
            <a:ext cx="4171680" cy="136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5184000" y="2088000"/>
            <a:ext cx="3883680" cy="213372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CustomShape 6"/>
          <p:cNvSpPr/>
          <p:nvPr/>
        </p:nvSpPr>
        <p:spPr>
          <a:xfrm>
            <a:off x="432000" y="3960000"/>
            <a:ext cx="3667680" cy="136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99" name="CustomShape 7"/>
          <p:cNvSpPr/>
          <p:nvPr/>
        </p:nvSpPr>
        <p:spPr>
          <a:xfrm>
            <a:off x="5112000" y="4536000"/>
            <a:ext cx="388368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100" name="CustomShape 8"/>
          <p:cNvSpPr/>
          <p:nvPr/>
        </p:nvSpPr>
        <p:spPr>
          <a:xfrm>
            <a:off x="720000" y="792000"/>
            <a:ext cx="7043040" cy="5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>
                <a:solidFill>
                  <a:srgbClr val="ff6600"/>
                </a:solidFill>
                <a:latin typeface="Times new roman"/>
              </a:rPr>
              <a:t>Framwork/base/core/java/android/hardware/camera.java</a:t>
            </a:r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24000"/>
            <a:ext cx="9143280" cy="554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792000"/>
            <a:ext cx="7045560" cy="63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1440000" y="6192000"/>
            <a:ext cx="4281120" cy="33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/>
          </a:p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504000" y="792000"/>
            <a:ext cx="6505200" cy="50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5" name="CustomShape 4"/>
          <p:cNvSpPr/>
          <p:nvPr/>
        </p:nvSpPr>
        <p:spPr>
          <a:xfrm>
            <a:off x="360000" y="1872000"/>
            <a:ext cx="4171680" cy="136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06" name="CustomShape 5"/>
          <p:cNvSpPr/>
          <p:nvPr/>
        </p:nvSpPr>
        <p:spPr>
          <a:xfrm>
            <a:off x="5184000" y="2088000"/>
            <a:ext cx="3883680" cy="213372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CustomShape 6"/>
          <p:cNvSpPr/>
          <p:nvPr/>
        </p:nvSpPr>
        <p:spPr>
          <a:xfrm>
            <a:off x="432000" y="3960000"/>
            <a:ext cx="3667680" cy="136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08" name="CustomShape 7"/>
          <p:cNvSpPr/>
          <p:nvPr/>
        </p:nvSpPr>
        <p:spPr>
          <a:xfrm>
            <a:off x="5112000" y="4536000"/>
            <a:ext cx="388368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109" name="CustomShape 8"/>
          <p:cNvSpPr/>
          <p:nvPr/>
        </p:nvSpPr>
        <p:spPr>
          <a:xfrm>
            <a:off x="-1080000" y="1435680"/>
            <a:ext cx="4570920" cy="48672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CustomShape 9"/>
          <p:cNvSpPr/>
          <p:nvPr/>
        </p:nvSpPr>
        <p:spPr>
          <a:xfrm>
            <a:off x="1152000" y="1080000"/>
            <a:ext cx="6901200" cy="40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 sz="2200">
                <a:solidFill>
                  <a:srgbClr val="ff6600"/>
                </a:solidFill>
                <a:latin typeface="Times new roman"/>
              </a:rPr>
              <a:t>Framwork/base/core/jni/android_hardware_camera.cpp</a:t>
            </a:r>
            <a:endParaRPr/>
          </a:p>
        </p:txBody>
      </p:sp>
      <p:pic>
        <p:nvPicPr>
          <p:cNvPr id="1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84000"/>
            <a:ext cx="9143280" cy="518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792000"/>
            <a:ext cx="7045560" cy="63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0" y="6192000"/>
            <a:ext cx="4799520" cy="33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/>
          </a:p>
        </p:txBody>
      </p:sp>
      <p:sp>
        <p:nvSpPr>
          <p:cNvPr id="114" name="CustomShape 3"/>
          <p:cNvSpPr/>
          <p:nvPr/>
        </p:nvSpPr>
        <p:spPr>
          <a:xfrm>
            <a:off x="837360" y="1012680"/>
            <a:ext cx="6505200" cy="42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360000" y="1872000"/>
            <a:ext cx="4171680" cy="136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16" name="CustomShape 5"/>
          <p:cNvSpPr/>
          <p:nvPr/>
        </p:nvSpPr>
        <p:spPr>
          <a:xfrm>
            <a:off x="5184000" y="2088000"/>
            <a:ext cx="3883680" cy="213372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CustomShape 6"/>
          <p:cNvSpPr/>
          <p:nvPr/>
        </p:nvSpPr>
        <p:spPr>
          <a:xfrm>
            <a:off x="432000" y="3960000"/>
            <a:ext cx="3667680" cy="136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18" name="CustomShape 7"/>
          <p:cNvSpPr/>
          <p:nvPr/>
        </p:nvSpPr>
        <p:spPr>
          <a:xfrm>
            <a:off x="5112000" y="4536000"/>
            <a:ext cx="388368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119" name="CustomShape 8"/>
          <p:cNvSpPr/>
          <p:nvPr/>
        </p:nvSpPr>
        <p:spPr>
          <a:xfrm>
            <a:off x="0" y="2592000"/>
            <a:ext cx="6837840" cy="42984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9"/>
          <p:cNvSpPr/>
          <p:nvPr/>
        </p:nvSpPr>
        <p:spPr>
          <a:xfrm>
            <a:off x="-216000" y="3456000"/>
            <a:ext cx="5973840" cy="6390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CustomShape 10"/>
          <p:cNvSpPr/>
          <p:nvPr/>
        </p:nvSpPr>
        <p:spPr>
          <a:xfrm>
            <a:off x="144000" y="4248000"/>
            <a:ext cx="7413840" cy="64584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CustomShape 11"/>
          <p:cNvSpPr/>
          <p:nvPr/>
        </p:nvSpPr>
        <p:spPr>
          <a:xfrm>
            <a:off x="-720000" y="4896000"/>
            <a:ext cx="9237600" cy="86184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CustomShape 12"/>
          <p:cNvSpPr/>
          <p:nvPr/>
        </p:nvSpPr>
        <p:spPr>
          <a:xfrm>
            <a:off x="-504000" y="5616000"/>
            <a:ext cx="4893840" cy="34416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CustomShape 13"/>
          <p:cNvSpPr/>
          <p:nvPr/>
        </p:nvSpPr>
        <p:spPr>
          <a:xfrm>
            <a:off x="2304000" y="792000"/>
            <a:ext cx="404388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 sz="2200">
                <a:solidFill>
                  <a:srgbClr val="ff6600"/>
                </a:solidFill>
                <a:latin typeface="Times new roman"/>
              </a:rPr>
              <a:t>Framework/av/camera/camera.cpp</a:t>
            </a: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332000"/>
            <a:ext cx="9143280" cy="547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792000"/>
            <a:ext cx="7045560" cy="63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0" y="6192000"/>
            <a:ext cx="4799520" cy="33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504000" y="1008000"/>
            <a:ext cx="6505200" cy="42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2800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Times new roman"/>
                <a:ea typeface="DejaVu Sans"/>
              </a:rPr>
              <a:t>     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IN" sz="2200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360000" y="1872000"/>
            <a:ext cx="4171680" cy="136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r>
              <a:rPr b="1" i="1" lang="en-IN">
                <a:solidFill>
                  <a:srgbClr val="6666ff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5184000" y="2088000"/>
            <a:ext cx="3883680" cy="213372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CustomShape 6"/>
          <p:cNvSpPr/>
          <p:nvPr/>
        </p:nvSpPr>
        <p:spPr>
          <a:xfrm>
            <a:off x="432000" y="3960000"/>
            <a:ext cx="3667680" cy="136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666666"/>
                </a:solidFill>
                <a:latin typeface="Arial"/>
                <a:ea typeface="DejaVu Sans"/>
              </a:rPr>
              <a:t>  </a:t>
            </a:r>
            <a:endParaRPr/>
          </a:p>
        </p:txBody>
      </p:sp>
      <p:sp>
        <p:nvSpPr>
          <p:cNvPr id="132" name="CustomShape 7"/>
          <p:cNvSpPr/>
          <p:nvPr/>
        </p:nvSpPr>
        <p:spPr>
          <a:xfrm>
            <a:off x="5112000" y="4536000"/>
            <a:ext cx="3883680" cy="59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</p:txBody>
      </p:sp>
      <p:sp>
        <p:nvSpPr>
          <p:cNvPr id="133" name="CustomShape 8"/>
          <p:cNvSpPr/>
          <p:nvPr/>
        </p:nvSpPr>
        <p:spPr>
          <a:xfrm>
            <a:off x="1800000" y="1080000"/>
            <a:ext cx="6524640" cy="5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ff6600"/>
                </a:solidFill>
                <a:latin typeface="Arial"/>
              </a:rPr>
              <a:t>Hardware/&lt;qcom&gt;/camera/Qcamera2/HAL/Qcamera2HWI.cpp</a:t>
            </a:r>
            <a:endParaRPr/>
          </a:p>
        </p:txBody>
      </p:sp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84000"/>
            <a:ext cx="9143280" cy="518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604520"/>
            <a:ext cx="8218440" cy="3966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>
                <a:solidFill>
                  <a:srgbClr val="00b050"/>
                </a:solidFill>
                <a:latin typeface="Arial"/>
                <a:ea typeface="DejaVu Sans"/>
              </a:rPr>
              <a:t>	</a:t>
            </a:r>
            <a:r>
              <a:rPr b="1" lang="en-IN" sz="4400">
                <a:solidFill>
                  <a:srgbClr val="00b050"/>
                </a:solidFill>
                <a:latin typeface="Arial"/>
                <a:ea typeface="DejaVu Sans"/>
              </a:rPr>
              <a:t>	</a:t>
            </a:r>
            <a:r>
              <a:rPr b="1" lang="en-IN" sz="4400">
                <a:solidFill>
                  <a:srgbClr val="00b050"/>
                </a:solidFill>
                <a:latin typeface="Arial"/>
                <a:ea typeface="DejaVu Sans"/>
              </a:rPr>
              <a:t>	</a:t>
            </a:r>
            <a:r>
              <a:rPr b="1" lang="en-IN" sz="4400">
                <a:solidFill>
                  <a:srgbClr val="00b050"/>
                </a:solidFill>
                <a:latin typeface="Arial"/>
                <a:ea typeface="DejaVu Sans"/>
              </a:rPr>
              <a:t>	</a:t>
            </a:r>
            <a:r>
              <a:rPr b="1" lang="en-IN" sz="4400">
                <a:solidFill>
                  <a:srgbClr val="00b050"/>
                </a:solidFill>
                <a:latin typeface="Arial"/>
                <a:ea typeface="DejaVu Sans"/>
              </a:rPr>
              <a:t>	</a:t>
            </a:r>
            <a:r>
              <a:rPr b="1" lang="en-IN" sz="4400">
                <a:solidFill>
                  <a:srgbClr val="ff6600"/>
                </a:solidFill>
                <a:latin typeface="Arial"/>
                <a:ea typeface="DejaVu Sans"/>
              </a:rPr>
              <a:t>THANK</a:t>
            </a:r>
            <a:r>
              <a:rPr b="1" lang="en-IN" sz="4400">
                <a:solidFill>
                  <a:srgbClr val="00b050"/>
                </a:solidFill>
                <a:latin typeface="Arial"/>
                <a:ea typeface="DejaVu Sans"/>
              </a:rPr>
              <a:t>  </a:t>
            </a:r>
            <a:r>
              <a:rPr b="1" lang="en-IN" sz="4400">
                <a:solidFill>
                  <a:srgbClr val="ff6600"/>
                </a:solidFill>
                <a:latin typeface="Arial"/>
                <a:ea typeface="DejaVu Sans"/>
              </a:rPr>
              <a:t>YOU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144000" y="6192000"/>
            <a:ext cx="4799520" cy="338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000000"/>
                </a:solidFill>
                <a:latin typeface="Arial"/>
                <a:ea typeface="DejaVu Sans"/>
              </a:rPr>
              <a:t>13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