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21320" cy="556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21320" cy="556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774080" y="922680"/>
            <a:ext cx="6058440" cy="16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77295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FILE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Presented By</a:t>
            </a:r>
            <a:r>
              <a:rPr b="1" lang="en-IN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C.KEERTHI KUMARI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539440" y="6408000"/>
            <a:ext cx="40057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4225680" y="6269400"/>
            <a:ext cx="30564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90920" y="1074240"/>
            <a:ext cx="62571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 u="sng">
                <a:solidFill>
                  <a:srgbClr val="77295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Contribution for september: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Understanding what is file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Types of file systems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 file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448000" y="6341400"/>
            <a:ext cx="40057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4032000" y="6552000"/>
            <a:ext cx="3697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08000" y="1684800"/>
            <a:ext cx="5398920" cy="277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3200" spc="-1" strike="noStrike">
                <a:solidFill>
                  <a:srgbClr val="77295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lang="en-IN" sz="3600" spc="-1" strike="noStrike">
                <a:solidFill>
                  <a:srgbClr val="77295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</a:t>
            </a:r>
            <a:r>
              <a:rPr b="1" lang="en-IN" sz="3200" spc="-1" strike="noStrike">
                <a:solidFill>
                  <a:srgbClr val="77295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2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Introduction of NFS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2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How NFS works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2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Versions of NFS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2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Advantages</a:t>
            </a:r>
            <a:r>
              <a:rPr b="1" lang="en-IN" sz="3200" spc="-1" strike="noStrike">
                <a:solidFill>
                  <a:srgbClr val="772953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176000" y="6408000"/>
            <a:ext cx="30492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22720" y="1943280"/>
            <a:ext cx="8620560" cy="47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77295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Working Task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task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NTFS to Ext file system conversion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Status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12% completed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Estimated date    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05-10-2018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Approach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 using online websites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140000" y="6552000"/>
            <a:ext cx="30492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520360" y="2866320"/>
            <a:ext cx="4161960" cy="8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77295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56000" y="6552000"/>
            <a:ext cx="30492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Application>LibreOffice/5.1.6.2$Linux_X86_64 LibreOffice_project/10m0$Build-2</Application>
  <Words>36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2018-08-27T15:50:33Z</dcterms:created>
  <dc:creator/>
  <dc:description/>
  <dc:language>en-IN</dc:language>
  <cp:lastModifiedBy/>
  <dcterms:modified xsi:type="dcterms:W3CDTF">2018-09-25T18:05:43Z</dcterms:modified>
  <cp:revision>135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1033-10.2.0.7465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