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Surface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Environ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hardware/camera2/package-summ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edia/camera" TargetMode="External"/><Relationship Id="rId2" Type="http://schemas.openxmlformats.org/officeDocument/2006/relationships/hyperlink" Target="https://developer.android.com/reference/android/hardware/Came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reference/android/hardware/Camera.Parame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556259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Camera API</a:t>
            </a:r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			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Keerthi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 get Camera parameters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camera.getParameters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 set the focus mode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params.setFocusMode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Camera.Parameters.FOCUS_MODE_AUTO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// set Camera parameters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camera.setParameters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</a:t>
            </a:r>
            <a:r>
              <a:rPr lang="en-IN" dirty="0" smtClean="0"/>
              <a:t>);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startFaceDetection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// Try starting Face Detection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mCamera.getParameters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// start face detection only *after* preview has started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if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params.getMaxNumDetectedFaces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 &gt; 0){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// camera supports face detection, so can start it: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mCamera.startFaceDetection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users to effectively take pictures or video, they must be able to see what the device camera sees. A camera preview class is a </a:t>
            </a:r>
            <a:r>
              <a:rPr lang="en-IN" sz="28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SurfaceView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that can display the live image data coming from a camera, so users can frame and capture a picture or video.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 preview class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 Add a listener to the Capture button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captureButton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R.id.button_capture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captureButton.setOnClickListener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new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View.OnClickListener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@Override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public void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(View v)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    // get an image from the camera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   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mCamera.takePicture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(null, null, picture);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}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Capturing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pictures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sz="1600" u="sng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IN" sz="16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Environment.getExternalStoragePublicDirectory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Environment.DIRECTORY_PICTURES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 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/**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Create a File for saving an image or video */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private static File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getOutputMediaFile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type){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To be safe, you should check that the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SDCard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is mounted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using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Environment.getExternalStorageState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 before doing this.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File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mediaStorageDir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Environment.getExternalStoragePublicDirectory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     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Environment.DIRECTORY_PICTURES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), 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MyCameraApp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This location works best if you want the created images to be shared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between applications and persist after your app has been uninstalled.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// Create the storage directory if it does not exist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if (!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mediaStorageDir.exists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()){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if (!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mediaStorageDir.mkdirs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()){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   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Log.d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MyCameraApp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", "failed to create directory");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    return null;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    }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Saving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media files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949963" y="5779256"/>
            <a:ext cx="846747" cy="77629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8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1185054" y="2392239"/>
            <a:ext cx="5549411" cy="121783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algn="ctr">
              <a:lnSpc>
                <a:spcPct val="100000"/>
              </a:lnSpc>
            </a:pPr>
            <a:r>
              <a:rPr lang="en-IN" sz="4500" dirty="0">
                <a:solidFill>
                  <a:srgbClr val="953735"/>
                </a:solidFill>
                <a:latin typeface="Brush Script MT"/>
                <a:ea typeface="DejaVu Sans"/>
              </a:rPr>
              <a:t>   </a:t>
            </a:r>
            <a:r>
              <a:rPr lang="en-IN" sz="5100" b="1" dirty="0">
                <a:solidFill>
                  <a:srgbClr val="953735"/>
                </a:solidFill>
                <a:latin typeface="Purisa"/>
                <a:ea typeface="DejaVu Sans"/>
              </a:rPr>
              <a:t>Thank </a:t>
            </a:r>
            <a:r>
              <a:rPr lang="en-IN" sz="5100" b="1" dirty="0" smtClean="0">
                <a:solidFill>
                  <a:srgbClr val="953735"/>
                </a:solidFill>
                <a:latin typeface="Purisa"/>
                <a:ea typeface="DejaVu Sans"/>
              </a:rPr>
              <a:t>Y</a:t>
            </a:r>
            <a:r>
              <a:rPr lang="en-IN" sz="5100" b="1" dirty="0" smtClean="0">
                <a:solidFill>
                  <a:srgbClr val="953735"/>
                </a:solidFill>
                <a:latin typeface="Purisa"/>
                <a:ea typeface="DejaVu Sans"/>
              </a:rPr>
              <a:t>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Android framework includes support for various cameras and camera features available on devices, allowing you to capture pictures and videos in your applications.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Android framework supports capturing images and video through the 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android.hardware.camera2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lvl="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Introduction :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1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Camera Permission 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uses-permission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android.permission.CAMERA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Camera Features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uses-feature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37474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 </a:t>
            </a:r>
            <a:r>
              <a:rPr lang="en-US" sz="2800" dirty="0" smtClean="0">
                <a:solidFill>
                  <a:srgbClr val="37474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dirty="0" smtClean="0">
                <a:solidFill>
                  <a:srgbClr val="37474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solidFill>
                  <a:srgbClr val="37474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android.hardware.camera.flash</a:t>
            </a:r>
            <a:endParaRPr lang="en-US" sz="2800" dirty="0" smtClean="0">
              <a:solidFill>
                <a:srgbClr val="37474F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android.hardware.camera.front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android.hardware.camera.autofocus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android.hardware.camera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Manifest declarations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Storage Permission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android.permission.WRITE_EXTERNAL_STORAGE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Audio Recording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Permission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android.permission.RECORD_AUDIO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 Permission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If your application tags images with GPS location information, you must request the ACCESS_FINE_LOCATION permission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Detect and Access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Camera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Create a Preview Class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Build a Preview Layout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Setup Listeners for Capture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Capture and Save Files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Release the Camera 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Times New Roman" pitchFamily="18" charset="0"/>
                <a:cs typeface="Times New Roman" pitchFamily="18" charset="0"/>
              </a:rPr>
              <a:t>Building a camera app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Check if this device has a camera */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checkCameraHardware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(Context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if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context.getPackageManager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hasSystemFeature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PackageManager.FEATURE_CAMERA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// this device has a camera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return true;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 else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// no camera on this device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return false;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  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Detecting camera hardware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static class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CameraInfo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/* The facing of the camera is opposite to that of the screen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.*/  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public static final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CAMERA_FACING_BACK = 0;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/* The facing of the camera is the same as that of the screen.*/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public static final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CAMERA_FACING_FRONT = 1;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/** A safe way to get an instance of the Camera object. */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public static Camera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getCameraInstance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Camera c = null;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try 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c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Camera.open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 // attempt to get a Camera instance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catch (Exception e){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    // Camera is not available (in use or does not exist)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}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   return c; // returns null if camera is unavailable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cameras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Once you obtain access to a camera, you can get further information about its capabilities using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Camera.getParameters</a:t>
            </a: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()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method 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EX :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Face Detection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Identify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human faces within a picture and use them for focus, metering and white balance</a:t>
            </a:r>
          </a:p>
          <a:p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Focus Areas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one or more areas within an image to use for focus</a:t>
            </a:r>
          </a:p>
          <a:p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White Balance Lock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Stop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or start automatic white balance adjustments</a:t>
            </a:r>
          </a:p>
          <a:p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Zoom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image magnification</a:t>
            </a:r>
          </a:p>
          <a:p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Flash Mode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Turn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flash on, off, or use automatic setting</a:t>
            </a:r>
          </a:p>
          <a:p>
            <a:r>
              <a:rPr lang="en-IN" sz="1600" u="sng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Color</a:t>
            </a:r>
            <a:r>
              <a:rPr lang="en-IN" sz="16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 Effects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Apply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effect to the captured image such as black and white, sepia tone or negative.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Checking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camera features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151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Camera API         Presented by Keerthi </vt:lpstr>
      <vt:lpstr> Introduction : </vt:lpstr>
      <vt:lpstr>Manifest declarations </vt:lpstr>
      <vt:lpstr>Slide 4</vt:lpstr>
      <vt:lpstr>Building a camera app </vt:lpstr>
      <vt:lpstr>Detecting camera hardware </vt:lpstr>
      <vt:lpstr>Slide 7</vt:lpstr>
      <vt:lpstr> Accessing cameras </vt:lpstr>
      <vt:lpstr> Checking camera features </vt:lpstr>
      <vt:lpstr>Slide 10</vt:lpstr>
      <vt:lpstr>Slide 11</vt:lpstr>
      <vt:lpstr> Creating a preview class </vt:lpstr>
      <vt:lpstr> Capturing pictures </vt:lpstr>
      <vt:lpstr> Saving media files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API </dc:title>
  <dc:creator>hemanth kumar</dc:creator>
  <cp:lastModifiedBy>hemanth kumar</cp:lastModifiedBy>
  <cp:revision>12</cp:revision>
  <dcterms:created xsi:type="dcterms:W3CDTF">2006-08-16T00:00:00Z</dcterms:created>
  <dcterms:modified xsi:type="dcterms:W3CDTF">2021-03-08T09:39:34Z</dcterms:modified>
</cp:coreProperties>
</file>