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0" r:id="rId2"/>
    <p:sldId id="269" r:id="rId3"/>
    <p:sldId id="271" r:id="rId4"/>
    <p:sldId id="273" r:id="rId5"/>
    <p:sldId id="274" r:id="rId6"/>
    <p:sldId id="275" r:id="rId7"/>
    <p:sldId id="276" r:id="rId8"/>
    <p:sldId id="277" r:id="rId9"/>
    <p:sldId id="265" r:id="rId10"/>
    <p:sldId id="267" r:id="rId11"/>
    <p:sldId id="27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D6009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92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A14B7ED-A6DB-EA60-4ED9-8F9CB61C92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2CB5D7-B798-C906-7882-4CDF9FBE41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2E073-A3D7-485B-B079-34BBEFCF1B37}" type="datetimeFigureOut">
              <a:rPr lang="pt-BR" smtClean="0"/>
              <a:t>06/09/2024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65EA36-D97B-5227-3A10-3B1B163918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F52CE7-1BAC-742A-2E61-546C5345F2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AF9A8-3518-49E8-8356-D091940BE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82920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7D75E-6A7D-4E1C-BFD9-119D6B758525}" type="datetimeFigureOut">
              <a:rPr lang="pt-BR" smtClean="0"/>
              <a:t>06/09/2024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ECB3F-6DAD-4135-96A6-7ED15B9610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6439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0A058-96B5-9EC4-6623-6942F0B3E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5156CB-E57E-3B53-793A-ECA2A5BBD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934D5F-2960-46AA-9E4A-411FEB64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52E5-D20C-4788-AC3F-DFD8BADA9EBF}" type="datetime1">
              <a:rPr lang="pt-BR" smtClean="0"/>
              <a:t>06/09/2024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7C1C70-A8AA-7568-C68C-EAFD76CA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07338F-C6D5-222A-3208-2FE4F615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11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AC25-FD5C-43E0-D4D5-22E83202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4E91F3-695E-E3BF-B38E-AD6941083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D00A88-584D-8968-0A56-292A0989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89CC-3721-45F2-9DB7-9B323781A307}" type="datetime1">
              <a:rPr lang="pt-BR" smtClean="0"/>
              <a:t>06/09/2024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2D939E-2465-2E4F-7ACD-D410E32A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6F2BC6-11FC-F18A-029E-65E6CF8C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23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6B97AD-9B08-B6AE-6C07-FE2D7E1B5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11D269-87F0-5A04-256B-3D5AB818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76F088-5B19-F645-F78D-AA71498D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45AE-F54B-497C-A5D6-BDCCDD737643}" type="datetime1">
              <a:rPr lang="pt-BR" smtClean="0"/>
              <a:t>06/09/2024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03F235-48CD-FF24-4746-C81AE08F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77D154-7DFA-F389-58DA-95B713D1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95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8F0FF-E6F0-5EBA-C718-B8BB0DBE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57D101-B103-DE1B-5DF9-921AAF805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85D1DD-FBFB-29CD-81B1-2BF4C419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5F2B-79CD-4B18-9370-14B565477064}" type="datetime1">
              <a:rPr lang="pt-BR" smtClean="0"/>
              <a:t>06/09/2024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EDCE3E-BB04-5F84-87F0-CA33CD0E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A8F2E6-9CA5-1EBC-56D0-D2046BAA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7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FBD30-E0FF-0865-7775-5FD19DC0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FD0FD5-3EEC-0BDD-120C-696F77B47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09B9DD-934C-7B60-42D8-F8569959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F91-4DA3-498A-94F0-7EE732B73D4C}" type="datetime1">
              <a:rPr lang="pt-BR" smtClean="0"/>
              <a:t>06/09/2024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CC73E6-36EF-1A55-215B-536E8C2C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1ADFB4-E7B3-CEE8-24E2-1D0D7B09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73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A0CEE-2F2D-9F0A-BA91-ABB0AD90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C71BA-753D-A2BF-3080-D06F7B83F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89A186-F3AF-FE16-005B-353450197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B3885A-C1CF-3D2D-1605-8664AAED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107-0557-4992-8E4E-31ED744649AA}" type="datetime1">
              <a:rPr lang="pt-BR" smtClean="0"/>
              <a:t>06/09/2024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517989-A811-0581-3470-C6F16F11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8B8C4F-9970-79EE-2158-E94EB135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58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B6B31-EB77-AB74-28E8-A9FF453E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62842F-521B-6767-2FF4-F9423EECC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611283-9EB4-A7B4-7196-08777CB58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FDFA16-0A4E-F099-3C20-223E078A8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850C5A-42F8-6981-E0AC-1B8B40A72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3D3AA9-6CC2-24CB-9033-2B127121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0257-5E79-4D78-B364-45235B703CB6}" type="datetime1">
              <a:rPr lang="pt-BR" smtClean="0"/>
              <a:t>06/09/2024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A0E050B-8DFC-34A2-3906-F1FFDE6F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A5E521-37EF-DB31-22DD-8F5EA7A8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3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5A590-584E-E418-5DEA-4F79330E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D4CB66-748E-5AF9-A659-6C1AF780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5592-D4AE-4F51-B0A4-FCC803E92843}" type="datetime1">
              <a:rPr lang="pt-BR" smtClean="0"/>
              <a:t>06/09/2024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39633E7-80F0-CBD4-9AAF-F4794BB8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FD5F01-D91D-77BA-09EB-10739F5C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F5C7C26-EDB5-28E2-5120-2E2F1212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5356-046D-441F-AC53-75784ACFD9C0}" type="datetime1">
              <a:rPr lang="pt-BR" smtClean="0"/>
              <a:t>06/09/2024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846D0F-A683-A9D1-CDA9-D2CDE756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E946D3-DBAC-6C43-04D8-645F1F9E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92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F7AFF-4AC1-4756-3800-BF29A224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E0F270-37C8-C822-96B5-74708F2F5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BC9553-2A62-533D-C2F4-F0F3A16F7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041D25-DC70-313D-B3BC-E0937B12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848F-B176-4B98-921E-C8816428E793}" type="datetime1">
              <a:rPr lang="pt-BR" smtClean="0"/>
              <a:t>06/09/2024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200A01-54E0-E21E-20F4-B6915C78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5E9CEB-4877-B12D-8336-771608F7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26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A1744-8FCC-9208-21F0-A6ACC1FD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5354F9E-9D5F-C62B-8846-2131A963A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DE9199-45C8-1DF4-12AC-24CC4B6DD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F8DDAF-709D-C88E-D177-0899B2B3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6FCC-055B-4956-9B83-3F59509B1799}" type="datetime1">
              <a:rPr lang="pt-BR" smtClean="0"/>
              <a:t>06/09/2024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940D9E-8BEC-911C-7BF4-37530B42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552C27-7878-5F46-D211-471D79EA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72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B10F4C9-DC0A-715B-76C6-D28DA977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D4A880-C8C6-2850-7D3D-6B8F2B8BE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C82C9-18E5-87BA-0602-FBBD61C07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C0CF3B-1ABC-4459-94F0-3D32316FC5CF}" type="datetime1">
              <a:rPr lang="pt-BR" smtClean="0"/>
              <a:t>06/09/2024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9D7C8-8C44-B438-24FB-5F84DCA4F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F12027-04A0-AAE0-A241-270DA7C04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34FE149-BC84-ADAA-E2CD-02D450B5F6B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95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9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tr.ee/kit.nbiot" TargetMode="External"/><Relationship Id="rId2" Type="http://schemas.openxmlformats.org/officeDocument/2006/relationships/hyperlink" Target="https://github.com/htmicron/HTNB32L-XXX-SD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93CD3-CEB6-6ADA-C92A-33C3E737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pt-BR" dirty="0"/>
              <a:t>Descrição de Hardware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175E1E-498B-36B5-C265-852DD2C6D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pt-BR" dirty="0"/>
              <a:t>Descrição de Hardware das placas educacionais do projeto PPI.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537194-84A7-B31C-8ABD-DD84150C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EA2F3B2-B7A2-476B-8DF7-8B92C0CF6522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932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58CEC-A983-24A7-2D35-78CE9DF0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B6B68-FBBE-2EC7-A115-B4BCFEDB2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dirty="0"/>
              <a:t>A placa educacional foi projetada de forma que seja possível utilizar todos os exemplos que estão no repositório do HT Micron, em especial o exemplo </a:t>
            </a:r>
            <a:r>
              <a:rPr lang="pt-BR" sz="1800" dirty="0" err="1"/>
              <a:t>ITTCHIP_Example</a:t>
            </a:r>
            <a:r>
              <a:rPr lang="pt-BR" sz="1800" dirty="0"/>
              <a:t>. Para ter acesso ao repositório, acesse </a:t>
            </a:r>
            <a:r>
              <a:rPr lang="pt-BR" sz="1800" dirty="0">
                <a:hlinkClick r:id="rId2"/>
              </a:rPr>
              <a:t>https://github.com/</a:t>
            </a:r>
            <a:r>
              <a:rPr lang="pt-BR" sz="1800" dirty="0" err="1">
                <a:hlinkClick r:id="rId2"/>
              </a:rPr>
              <a:t>htmicron</a:t>
            </a:r>
            <a:r>
              <a:rPr lang="pt-BR" sz="1800" dirty="0">
                <a:hlinkClick r:id="rId2"/>
              </a:rPr>
              <a:t>/HTNB32L-XXX-SDK</a:t>
            </a:r>
            <a:r>
              <a:rPr lang="pt-BR" sz="1800" dirty="0"/>
              <a:t>. </a:t>
            </a:r>
          </a:p>
          <a:p>
            <a:pPr marL="0" indent="0" algn="just">
              <a:buNone/>
            </a:pPr>
            <a:r>
              <a:rPr lang="pt-BR" sz="1800" dirty="0"/>
              <a:t>Use o </a:t>
            </a:r>
            <a:r>
              <a:rPr lang="pt-BR" sz="1800" dirty="0" err="1"/>
              <a:t>git</a:t>
            </a:r>
            <a:r>
              <a:rPr lang="pt-BR" sz="1800" dirty="0"/>
              <a:t> </a:t>
            </a:r>
            <a:r>
              <a:rPr lang="pt-BR" sz="1800" dirty="0" err="1"/>
              <a:t>bash</a:t>
            </a:r>
            <a:r>
              <a:rPr lang="pt-BR" sz="1800" dirty="0"/>
              <a:t> para clonar o repositório, digite o comando:</a:t>
            </a:r>
            <a:br>
              <a:rPr lang="pt-BR" sz="1800" dirty="0"/>
            </a:br>
            <a:r>
              <a:rPr lang="pt-BR" sz="1800" i="1" dirty="0" err="1"/>
              <a:t>git</a:t>
            </a:r>
            <a:r>
              <a:rPr lang="pt-BR" sz="1800" i="1" dirty="0"/>
              <a:t> clone https://github.com/htmicron/HTNB32L-XXX-SDK.git </a:t>
            </a:r>
          </a:p>
          <a:p>
            <a:pPr marL="0" indent="0" algn="just">
              <a:buNone/>
            </a:pPr>
            <a:r>
              <a:rPr lang="pt-BR" sz="1800" dirty="0"/>
              <a:t>Para começar com seu primeiro exemplo, acesse </a:t>
            </a:r>
            <a:r>
              <a:rPr lang="pt-BR" sz="1800" dirty="0">
                <a:hlinkClick r:id="rId3"/>
              </a:rPr>
              <a:t>https://linktr.ee/kit.nbiot</a:t>
            </a:r>
            <a:r>
              <a:rPr lang="pt-BR" sz="1800" dirty="0"/>
              <a:t> e siga o documento </a:t>
            </a:r>
            <a:r>
              <a:rPr lang="pt-BR" sz="1800" i="1" dirty="0" err="1"/>
              <a:t>getting</a:t>
            </a:r>
            <a:r>
              <a:rPr lang="pt-BR" sz="1800" i="1" dirty="0"/>
              <a:t> </a:t>
            </a:r>
            <a:r>
              <a:rPr lang="pt-BR" sz="1800" i="1" dirty="0" err="1"/>
              <a:t>started</a:t>
            </a:r>
            <a:r>
              <a:rPr lang="pt-BR" sz="1800" i="1" dirty="0"/>
              <a:t>, </a:t>
            </a:r>
            <a:r>
              <a:rPr lang="pt-BR" sz="1800" dirty="0"/>
              <a:t>onde irá configurar seu ambiente de desenvolvimento e rodar a aplicação </a:t>
            </a:r>
            <a:r>
              <a:rPr lang="pt-BR" sz="1800" dirty="0" err="1"/>
              <a:t>ITTCHIP_Example</a:t>
            </a:r>
            <a:r>
              <a:rPr lang="pt-BR" sz="1800" dirty="0"/>
              <a:t> pela primeira vez.</a:t>
            </a:r>
          </a:p>
          <a:p>
            <a:pPr marL="0" indent="0">
              <a:buNone/>
            </a:pPr>
            <a:r>
              <a:rPr lang="pt-BR" sz="1800" dirty="0"/>
              <a:t>O formato dos conectores da placa foi desenvolvido de forma que fosse possível a conexão com diversos </a:t>
            </a:r>
            <a:r>
              <a:rPr lang="pt-BR" sz="1800" i="1" dirty="0" err="1"/>
              <a:t>shields</a:t>
            </a:r>
            <a:r>
              <a:rPr lang="pt-BR" sz="1800" dirty="0"/>
              <a:t> de sensores, para desenvolverem aplicações próprias. Na placa temos </a:t>
            </a:r>
            <a:r>
              <a:rPr lang="pt-BR" sz="1800" i="1" dirty="0"/>
              <a:t>jumpers</a:t>
            </a:r>
            <a:r>
              <a:rPr lang="pt-BR" sz="1800" dirty="0"/>
              <a:t> para fazer a troca dos periféricos de LEDS e botões para os conectores do </a:t>
            </a:r>
            <a:r>
              <a:rPr lang="pt-BR" sz="1800" i="1" dirty="0"/>
              <a:t>Shield</a:t>
            </a:r>
            <a:r>
              <a:rPr lang="pt-BR" sz="1800" dirty="0"/>
              <a:t>.</a:t>
            </a:r>
          </a:p>
          <a:p>
            <a:pPr marL="0" indent="0">
              <a:buNone/>
            </a:pPr>
            <a:r>
              <a:rPr lang="pt-BR" sz="1800" dirty="0"/>
              <a:t>As placas também foram desenvolvidas para serem alimentadas por, além da porta USB-C, bateria. Utiliza-se uma bateria 18650 4,2V para o funcionamento correto da placa.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7E390A-03A3-78F0-5D98-46858E93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046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9721D-CAB6-814C-FD17-8F05485C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Versão do Documento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EE5471-D5EA-800D-5CCE-AC7CD1F7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11</a:t>
            </a:fld>
            <a:endParaRPr lang="pt-BR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990787FD-5092-77F4-008E-6A841F3741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479698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567432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849053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32039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79994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Versão do 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Responsável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Início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Elcio Kondo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28/08/2024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16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2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3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04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5D2A9-023F-F8B9-8FFC-17E05F6B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Índice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10F5D4-4D70-0961-C6C6-BAB3C754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Projeto......................................................................................3</a:t>
            </a:r>
          </a:p>
          <a:p>
            <a:r>
              <a:rPr lang="pt-BR" dirty="0"/>
              <a:t>Conectores, botões e LEDs........................................................4</a:t>
            </a:r>
          </a:p>
          <a:p>
            <a:r>
              <a:rPr lang="pt-BR" dirty="0"/>
              <a:t>Descrição..................................................................................5</a:t>
            </a:r>
          </a:p>
          <a:p>
            <a:r>
              <a:rPr lang="pt-BR" dirty="0"/>
              <a:t>Esquemático.............................................................................7</a:t>
            </a:r>
          </a:p>
          <a:p>
            <a:r>
              <a:rPr lang="pt-BR" dirty="0"/>
              <a:t>Layout ......................................................................................8</a:t>
            </a:r>
          </a:p>
          <a:p>
            <a:r>
              <a:rPr lang="pt-BR" dirty="0"/>
              <a:t>SIM Card...................................................................................9</a:t>
            </a:r>
          </a:p>
          <a:p>
            <a:r>
              <a:rPr lang="pt-BR" dirty="0"/>
              <a:t>Funções..................................................................................10</a:t>
            </a:r>
          </a:p>
          <a:p>
            <a:r>
              <a:rPr lang="pt-BR" dirty="0"/>
              <a:t>Versão do documento..............................................................11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FFC239-2A41-D854-896D-360554C4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27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1FCC6-306B-CA3A-F91E-0B7155C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109F33-9E1E-2ECD-0B15-988C23AF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Este projeto foi apoiado pelo Ministério da Ciência, Tecnologia e inovações, com recursos da Lei nº 8.248, de 23 de outubro de 1991, no âmbito do PNM-Design, coordenado pela Softex e publicado microeletrônica 2A, DOU 01245009534/2022-14.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934E72-C14E-7682-796F-7024B84E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51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A75DF-DD9B-BABE-F5BC-35504665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Conectores, Botões e LEDs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0EC487-EC22-53D2-AE3E-50E55AB3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4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641CB7-8264-6B72-333F-FE082EEEF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20" y="1380557"/>
            <a:ext cx="9352280" cy="515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1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5AED6-E096-5149-4D52-7477FF03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Descrição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8CC8BB-E906-9E56-9624-E02642CF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5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C915FB-028F-0E89-51E6-4C21DA9AF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710" y="1676400"/>
            <a:ext cx="692658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0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5AED6-E096-5149-4D52-7477FF03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Descrição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8CC8BB-E906-9E56-9624-E02642CF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6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B3CB63-C5BF-D392-8651-86433F67B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232" y="979055"/>
            <a:ext cx="4627536" cy="574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4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83B7B-AA58-AB7A-37E1-A15CC656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Esquemático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06F497-9E37-31EE-A2FB-F4694B30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7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833C46-FECB-F731-4699-5C98AFB1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80" y="1560195"/>
            <a:ext cx="5400040" cy="373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9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E17AC-F07E-F1F5-066A-132E1967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Layout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03124F-6203-0673-EB62-F134006E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8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3AEB8D-2E70-D801-D4A0-1CA0AECB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25" t="16796" r="21666" b="720"/>
          <a:stretch/>
        </p:blipFill>
        <p:spPr>
          <a:xfrm>
            <a:off x="2511332" y="1087325"/>
            <a:ext cx="7169335" cy="52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9721D-CAB6-814C-FD17-8F05485C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SIM CARD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8E4D68-650B-1C37-07F8-F2A82EBE7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dirty="0"/>
              <a:t>Junto do kit com 4 placas educacionais, estão 4 SIM cards da TIM. Esses SIM cards são específicos para conexão via NB-IoT. Estaremos disponibilizando às instituições um plano de 90 dias, iniciando a contagem a partir de XX/XX/2024, encerrando em XX/XX/2024. Após o prazo contratado do plano, a instituição deverá entrar em contato com a TIM para mudança de titularidade dos SIM cards e contratação de um novo plano. O contato poderá ser feito com XXXXXXXX, através do e-mail XXXXXXX@XXXX.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EE5471-D5EA-800D-5CCE-AC7CD1F7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5615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418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do Office</vt:lpstr>
      <vt:lpstr>Descrição de Hardware</vt:lpstr>
      <vt:lpstr>Índice</vt:lpstr>
      <vt:lpstr>Projeto</vt:lpstr>
      <vt:lpstr>Conectores, Botões e LEDs</vt:lpstr>
      <vt:lpstr>Descrição</vt:lpstr>
      <vt:lpstr>Descrição</vt:lpstr>
      <vt:lpstr>Esquemático</vt:lpstr>
      <vt:lpstr>Layout</vt:lpstr>
      <vt:lpstr>SIM CARD</vt:lpstr>
      <vt:lpstr>Funções</vt:lpstr>
      <vt:lpstr>Versão do Documento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Elcio Kondo</dc:creator>
  <cp:lastModifiedBy>Matheus da Silva Zorzeto</cp:lastModifiedBy>
  <cp:revision>16</cp:revision>
  <dcterms:created xsi:type="dcterms:W3CDTF">2024-08-06T13:23:09Z</dcterms:created>
  <dcterms:modified xsi:type="dcterms:W3CDTF">2024-09-06T13:14:36Z</dcterms:modified>
</cp:coreProperties>
</file>