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61" r:id="rId5"/>
    <p:sldId id="260" r:id="rId6"/>
    <p:sldId id="258" r:id="rId7"/>
    <p:sldId id="25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D6009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92" y="96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94798-8DA0-4087-A5B3-5AB8EC8D461C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38688-5840-476D-8BA7-C43BB51BD1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89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538688-5840-476D-8BA7-C43BB51BD17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1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0A058-96B5-9EC4-6623-6942F0B3E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5156CB-E57E-3B53-793A-ECA2A5BBD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934D5F-2960-46AA-9E4A-411FEB64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7C1C70-A8AA-7568-C68C-EAFD76CA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07338F-C6D5-222A-3208-2FE4F615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11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AC25-FD5C-43E0-D4D5-22E83202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4E91F3-695E-E3BF-B38E-AD6941083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D00A88-584D-8968-0A56-292A0989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2D939E-2465-2E4F-7ACD-D410E32A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6F2BC6-11FC-F18A-029E-65E6CF8C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23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6B97AD-9B08-B6AE-6C07-FE2D7E1B5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11D269-87F0-5A04-256B-3D5AB818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76F088-5B19-F645-F78D-AA71498D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03F235-48CD-FF24-4746-C81AE08F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77D154-7DFA-F389-58DA-95B713D1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95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8F0FF-E6F0-5EBA-C718-B8BB0DBE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57D101-B103-DE1B-5DF9-921AAF805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85D1DD-FBFB-29CD-81B1-2BF4C419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EDCE3E-BB04-5F84-87F0-CA33CD0E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A8F2E6-9CA5-1EBC-56D0-D2046BAA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7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FBD30-E0FF-0865-7775-5FD19DC0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FD0FD5-3EEC-0BDD-120C-696F77B47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09B9DD-934C-7B60-42D8-F8569959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CC73E6-36EF-1A55-215B-536E8C2C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1ADFB4-E7B3-CEE8-24E2-1D0D7B09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73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A0CEE-2F2D-9F0A-BA91-ABB0AD90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C71BA-753D-A2BF-3080-D06F7B83F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89A186-F3AF-FE16-005B-353450197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B3885A-C1CF-3D2D-1605-8664AAED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517989-A811-0581-3470-C6F16F11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8B8C4F-9970-79EE-2158-E94EB135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58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B6B31-EB77-AB74-28E8-A9FF453E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62842F-521B-6767-2FF4-F9423EECC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611283-9EB4-A7B4-7196-08777CB58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FDFA16-0A4E-F099-3C20-223E078A8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850C5A-42F8-6981-E0AC-1B8B40A72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3D3AA9-6CC2-24CB-9033-2B127121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A0E050B-8DFC-34A2-3906-F1FFDE6F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A5E521-37EF-DB31-22DD-8F5EA7A8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3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5A590-584E-E418-5DEA-4F79330E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D4CB66-748E-5AF9-A659-6C1AF780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39633E7-80F0-CBD4-9AAF-F4794BB8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FD5F01-D91D-77BA-09EB-10739F5C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F5C7C26-EDB5-28E2-5120-2E2F1212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846D0F-A683-A9D1-CDA9-D2CDE756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E946D3-DBAC-6C43-04D8-645F1F9E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92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F7AFF-4AC1-4756-3800-BF29A224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E0F270-37C8-C822-96B5-74708F2F5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BC9553-2A62-533D-C2F4-F0F3A16F7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041D25-DC70-313D-B3BC-E0937B12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200A01-54E0-E21E-20F4-B6915C78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5E9CEB-4877-B12D-8336-771608F7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26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A1744-8FCC-9208-21F0-A6ACC1FD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5354F9E-9D5F-C62B-8846-2131A963A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DE9199-45C8-1DF4-12AC-24CC4B6DD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F8DDAF-709D-C88E-D177-0899B2B3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F6CE-06D7-4D43-9640-D67DCD7E35AF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940D9E-8BEC-911C-7BF4-37530B42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552C27-7878-5F46-D211-471D79EA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72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B10F4C9-DC0A-715B-76C6-D28DA977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D4A880-C8C6-2850-7D3D-6B8F2B8BE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C82C9-18E5-87BA-0602-FBBD61C07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A6F6CE-06D7-4D43-9640-D67DCD7E35AF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9D7C8-8C44-B438-24FB-5F84DCA4F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F12027-04A0-AAE0-A241-270DA7C04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A2F3B2-B7A2-476B-8DF7-8B92C0CF65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69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30BC8B1C-EDB5-57D4-3E06-3EBEAC26418B}"/>
              </a:ext>
            </a:extLst>
          </p:cNvPr>
          <p:cNvGrpSpPr/>
          <p:nvPr/>
        </p:nvGrpSpPr>
        <p:grpSpPr>
          <a:xfrm>
            <a:off x="78814" y="187992"/>
            <a:ext cx="12038491" cy="6555042"/>
            <a:chOff x="78814" y="187992"/>
            <a:chExt cx="12038491" cy="655504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00651634-61A3-46DF-A50C-A2ACA9A12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9871" y="798073"/>
              <a:ext cx="7872257" cy="5334880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998A29A-E5CB-C786-4187-8814659A36E8}"/>
                </a:ext>
              </a:extLst>
            </p:cNvPr>
            <p:cNvSpPr txBox="1"/>
            <p:nvPr/>
          </p:nvSpPr>
          <p:spPr>
            <a:xfrm>
              <a:off x="304315" y="484824"/>
              <a:ext cx="1075936" cy="369332"/>
            </a:xfrm>
            <a:prstGeom prst="rect">
              <a:avLst/>
            </a:prstGeom>
            <a:solidFill>
              <a:srgbClr val="FF6699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1.bateria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C7FAF161-87DF-25DE-1FB1-91D3E3C99DD2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1380251" y="669490"/>
              <a:ext cx="1470144" cy="129266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D7AA466E-8868-31C1-D3DE-CA1DAA01945F}"/>
                </a:ext>
              </a:extLst>
            </p:cNvPr>
            <p:cNvSpPr txBox="1"/>
            <p:nvPr/>
          </p:nvSpPr>
          <p:spPr>
            <a:xfrm>
              <a:off x="78814" y="4542234"/>
              <a:ext cx="1895519" cy="64633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1. Conector CN1 </a:t>
              </a:r>
            </a:p>
            <a:p>
              <a:r>
                <a:rPr lang="pt-BR" dirty="0"/>
                <a:t>     USB tipo C</a:t>
              </a:r>
            </a:p>
          </p:txBody>
        </p: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A4976D65-BDA7-195A-A90B-7D2D5F73093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1974333" y="4865400"/>
              <a:ext cx="2615774" cy="4852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18FEE03-816C-9247-70C0-D1C236DAFC84}"/>
                </a:ext>
              </a:extLst>
            </p:cNvPr>
            <p:cNvSpPr txBox="1"/>
            <p:nvPr/>
          </p:nvSpPr>
          <p:spPr>
            <a:xfrm>
              <a:off x="2230958" y="244075"/>
              <a:ext cx="160217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1. Conector J5</a:t>
              </a: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2E432156-44B7-4BDF-B711-9EA66EE0B981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3833128" y="428741"/>
              <a:ext cx="1164865" cy="130966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2FBFA8DF-A51A-4C44-63B8-D2E2883E3031}"/>
                </a:ext>
              </a:extLst>
            </p:cNvPr>
            <p:cNvSpPr txBox="1"/>
            <p:nvPr/>
          </p:nvSpPr>
          <p:spPr>
            <a:xfrm>
              <a:off x="10325525" y="2046109"/>
              <a:ext cx="1401794" cy="6463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1. Conector </a:t>
              </a:r>
            </a:p>
            <a:p>
              <a:r>
                <a:rPr lang="pt-BR" dirty="0"/>
                <a:t>     SIM Card</a:t>
              </a:r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33FCAE94-74CA-1C1A-000E-792B9BB552F4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flipH="1">
              <a:off x="9080626" y="3206439"/>
              <a:ext cx="1170203" cy="864181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DC818F1A-7A0A-6B55-8EB6-865996AEEA1B}"/>
                </a:ext>
              </a:extLst>
            </p:cNvPr>
            <p:cNvSpPr txBox="1"/>
            <p:nvPr/>
          </p:nvSpPr>
          <p:spPr>
            <a:xfrm>
              <a:off x="5794533" y="187992"/>
              <a:ext cx="320684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2. Conectores J6, J7, J8, J9, J10</a:t>
              </a: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7825A752-7F81-D088-5AD5-D9F4CCC178F1}"/>
                </a:ext>
              </a:extLst>
            </p:cNvPr>
            <p:cNvCxnSpPr>
              <a:cxnSpLocks/>
              <a:stCxn id="27" idx="2"/>
              <a:endCxn id="123" idx="0"/>
            </p:cNvCxnSpPr>
            <p:nvPr/>
          </p:nvCxnSpPr>
          <p:spPr>
            <a:xfrm flipH="1">
              <a:off x="7299089" y="557324"/>
              <a:ext cx="98864" cy="1387127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71207B88-C159-0E7E-0D6E-1FDEA8A99840}"/>
                </a:ext>
              </a:extLst>
            </p:cNvPr>
            <p:cNvSpPr txBox="1"/>
            <p:nvPr/>
          </p:nvSpPr>
          <p:spPr>
            <a:xfrm>
              <a:off x="10250829" y="3021773"/>
              <a:ext cx="1866476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1. Conector SMA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9D245A62-7EC9-D0AB-4CF4-3D75AEA45B40}"/>
                </a:ext>
              </a:extLst>
            </p:cNvPr>
            <p:cNvSpPr txBox="1"/>
            <p:nvPr/>
          </p:nvSpPr>
          <p:spPr>
            <a:xfrm>
              <a:off x="10409220" y="3844994"/>
              <a:ext cx="1595675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4. botão SW2</a:t>
              </a:r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ED7A0971-71E6-3F24-AB61-62371B181AA1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8960049" y="4029660"/>
              <a:ext cx="1449171" cy="1119991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E149E174-1163-4DA7-8615-969BA909B1F1}"/>
                </a:ext>
              </a:extLst>
            </p:cNvPr>
            <p:cNvSpPr txBox="1"/>
            <p:nvPr/>
          </p:nvSpPr>
          <p:spPr>
            <a:xfrm>
              <a:off x="5477786" y="6373702"/>
              <a:ext cx="164217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5. Conector  J1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3C576A54-BD78-2273-96FE-863250787527}"/>
                </a:ext>
              </a:extLst>
            </p:cNvPr>
            <p:cNvSpPr txBox="1"/>
            <p:nvPr/>
          </p:nvSpPr>
          <p:spPr>
            <a:xfrm>
              <a:off x="7503416" y="6316988"/>
              <a:ext cx="164217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6. Conector  J2</a:t>
              </a:r>
            </a:p>
          </p:txBody>
        </p:sp>
        <p:cxnSp>
          <p:nvCxnSpPr>
            <p:cNvPr id="59" name="Conector: Angulado 58">
              <a:extLst>
                <a:ext uri="{FF2B5EF4-FFF2-40B4-BE49-F238E27FC236}">
                  <a16:creationId xmlns:a16="http://schemas.microsoft.com/office/drawing/2014/main" id="{0503A09E-A06E-D6F9-EC71-6C29A2618758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rot="10800000">
              <a:off x="7353266" y="5413940"/>
              <a:ext cx="150150" cy="1087714"/>
            </a:xfrm>
            <a:prstGeom prst="bentConnector2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2" name="Conector: Angulado 61">
              <a:extLst>
                <a:ext uri="{FF2B5EF4-FFF2-40B4-BE49-F238E27FC236}">
                  <a16:creationId xmlns:a16="http://schemas.microsoft.com/office/drawing/2014/main" id="{C0715CC8-B39D-92DD-0DD5-7D3029713787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 rot="5400000">
              <a:off x="5379779" y="5511947"/>
              <a:ext cx="1144428" cy="948414"/>
            </a:xfrm>
            <a:prstGeom prst="bentConnector4">
              <a:avLst>
                <a:gd name="adj1" fmla="val 41932"/>
                <a:gd name="adj2" fmla="val 124103"/>
              </a:avLst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C0D62CB7-0494-67E7-A65C-4FF742ED1177}"/>
                </a:ext>
              </a:extLst>
            </p:cNvPr>
            <p:cNvSpPr/>
            <p:nvPr/>
          </p:nvSpPr>
          <p:spPr>
            <a:xfrm>
              <a:off x="7743060" y="5067299"/>
              <a:ext cx="761511" cy="230167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7387FD46-CFDC-94C7-D006-A8095C74037F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>
              <a:off x="8781861" y="2369275"/>
              <a:ext cx="1543664" cy="66146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6BC51533-6905-785B-F945-40739FF37A56}"/>
                </a:ext>
              </a:extLst>
            </p:cNvPr>
            <p:cNvSpPr txBox="1"/>
            <p:nvPr/>
          </p:nvSpPr>
          <p:spPr>
            <a:xfrm>
              <a:off x="9887198" y="227720"/>
              <a:ext cx="160217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3. Conector J3</a:t>
              </a:r>
            </a:p>
          </p:txBody>
        </p: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B8D7B1E6-725C-BF39-1167-E37AD95D7B2A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flipH="1">
              <a:off x="8194493" y="412386"/>
              <a:ext cx="1692705" cy="1143857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9C70B73A-37D1-769A-C5BB-E88318FC3E4B}"/>
                </a:ext>
              </a:extLst>
            </p:cNvPr>
            <p:cNvSpPr txBox="1"/>
            <p:nvPr/>
          </p:nvSpPr>
          <p:spPr>
            <a:xfrm>
              <a:off x="10487606" y="971429"/>
              <a:ext cx="151728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3. botão SW1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4F1479CE-13E4-914C-A475-0C570384D5B0}"/>
                </a:ext>
              </a:extLst>
            </p:cNvPr>
            <p:cNvCxnSpPr>
              <a:cxnSpLocks/>
              <a:stCxn id="88" idx="1"/>
            </p:cNvCxnSpPr>
            <p:nvPr/>
          </p:nvCxnSpPr>
          <p:spPr>
            <a:xfrm flipH="1">
              <a:off x="8994390" y="1156095"/>
              <a:ext cx="1493216" cy="64779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72C9F255-AD26-3825-B129-AF56780A6CD7}"/>
                </a:ext>
              </a:extLst>
            </p:cNvPr>
            <p:cNvSpPr txBox="1"/>
            <p:nvPr/>
          </p:nvSpPr>
          <p:spPr>
            <a:xfrm>
              <a:off x="78815" y="1858502"/>
              <a:ext cx="1589808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1. botão NRST</a:t>
              </a: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9CB19E01-D0B7-88EB-CAD0-021ACCA77067}"/>
                </a:ext>
              </a:extLst>
            </p:cNvPr>
            <p:cNvSpPr txBox="1"/>
            <p:nvPr/>
          </p:nvSpPr>
          <p:spPr>
            <a:xfrm>
              <a:off x="78815" y="2503621"/>
              <a:ext cx="1589808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2. botão Boot</a:t>
              </a:r>
            </a:p>
          </p:txBody>
        </p: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4093A947-1F0B-23F1-087E-114D866CCFB6}"/>
                </a:ext>
              </a:extLst>
            </p:cNvPr>
            <p:cNvCxnSpPr>
              <a:cxnSpLocks/>
              <a:stCxn id="92" idx="3"/>
            </p:cNvCxnSpPr>
            <p:nvPr/>
          </p:nvCxnSpPr>
          <p:spPr>
            <a:xfrm>
              <a:off x="1668623" y="2043168"/>
              <a:ext cx="3843394" cy="76340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E708198A-A4B5-A882-DF12-A2F794BCD475}"/>
                </a:ext>
              </a:extLst>
            </p:cNvPr>
            <p:cNvCxnSpPr>
              <a:cxnSpLocks/>
              <a:stCxn id="93" idx="3"/>
            </p:cNvCxnSpPr>
            <p:nvPr/>
          </p:nvCxnSpPr>
          <p:spPr>
            <a:xfrm>
              <a:off x="1668623" y="2688287"/>
              <a:ext cx="3843394" cy="1471922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44C64F4E-CA28-56DF-E097-0C53AA061792}"/>
                </a:ext>
              </a:extLst>
            </p:cNvPr>
            <p:cNvSpPr txBox="1"/>
            <p:nvPr/>
          </p:nvSpPr>
          <p:spPr>
            <a:xfrm>
              <a:off x="2014987" y="6253048"/>
              <a:ext cx="2090672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1. Led Power </a:t>
              </a:r>
              <a:r>
                <a:rPr lang="pt-BR" dirty="0" err="1"/>
                <a:t>Red</a:t>
              </a:r>
              <a:endParaRPr lang="pt-BR" dirty="0"/>
            </a:p>
          </p:txBody>
        </p: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A692183F-8843-7FA9-46BF-809F7BE04257}"/>
                </a:ext>
              </a:extLst>
            </p:cNvPr>
            <p:cNvCxnSpPr>
              <a:cxnSpLocks/>
              <a:stCxn id="102" idx="3"/>
            </p:cNvCxnSpPr>
            <p:nvPr/>
          </p:nvCxnSpPr>
          <p:spPr>
            <a:xfrm flipV="1">
              <a:off x="4105659" y="5350600"/>
              <a:ext cx="1264068" cy="108711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1F19B267-AC15-A6CB-177B-F75CE38180DF}"/>
                </a:ext>
              </a:extLst>
            </p:cNvPr>
            <p:cNvSpPr txBox="1"/>
            <p:nvPr/>
          </p:nvSpPr>
          <p:spPr>
            <a:xfrm>
              <a:off x="10325525" y="5298506"/>
              <a:ext cx="1751797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2. Led D4 </a:t>
              </a:r>
              <a:r>
                <a:rPr lang="pt-BR" dirty="0" err="1"/>
                <a:t>Red</a:t>
              </a:r>
              <a:endParaRPr lang="pt-BR" dirty="0"/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C562EFA4-65EE-EBF1-0C68-53BA57FBEDEF}"/>
                </a:ext>
              </a:extLst>
            </p:cNvPr>
            <p:cNvSpPr txBox="1"/>
            <p:nvPr/>
          </p:nvSpPr>
          <p:spPr>
            <a:xfrm>
              <a:off x="10325525" y="5748123"/>
              <a:ext cx="1751798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3. Led D3 White</a:t>
              </a: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EDC98DBF-3AD0-E7E4-5262-A4290AAF16F3}"/>
                </a:ext>
              </a:extLst>
            </p:cNvPr>
            <p:cNvSpPr txBox="1"/>
            <p:nvPr/>
          </p:nvSpPr>
          <p:spPr>
            <a:xfrm>
              <a:off x="10240206" y="6189036"/>
              <a:ext cx="1866476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4. Led D2 Green</a:t>
              </a:r>
            </a:p>
          </p:txBody>
        </p: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65E798D1-AACC-1A4B-BECB-DFAD0F0B8179}"/>
                </a:ext>
              </a:extLst>
            </p:cNvPr>
            <p:cNvCxnSpPr>
              <a:cxnSpLocks/>
              <a:stCxn id="109" idx="1"/>
              <a:endCxn id="67" idx="2"/>
            </p:cNvCxnSpPr>
            <p:nvPr/>
          </p:nvCxnSpPr>
          <p:spPr>
            <a:xfrm flipH="1" flipV="1">
              <a:off x="8123816" y="5297466"/>
              <a:ext cx="2201709" cy="18570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3" name="Retângulo: Cantos Arredondados 122">
              <a:extLst>
                <a:ext uri="{FF2B5EF4-FFF2-40B4-BE49-F238E27FC236}">
                  <a16:creationId xmlns:a16="http://schemas.microsoft.com/office/drawing/2014/main" id="{054AA526-2127-DE42-73BB-A8F36DC78ED7}"/>
                </a:ext>
              </a:extLst>
            </p:cNvPr>
            <p:cNvSpPr/>
            <p:nvPr/>
          </p:nvSpPr>
          <p:spPr>
            <a:xfrm>
              <a:off x="6474361" y="1944451"/>
              <a:ext cx="1649455" cy="928502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9203357D-CE18-8E11-2AD4-B6172F920A65}"/>
                </a:ext>
              </a:extLst>
            </p:cNvPr>
            <p:cNvCxnSpPr>
              <a:cxnSpLocks/>
              <a:stCxn id="67" idx="2"/>
              <a:endCxn id="110" idx="1"/>
            </p:cNvCxnSpPr>
            <p:nvPr/>
          </p:nvCxnSpPr>
          <p:spPr>
            <a:xfrm>
              <a:off x="8123816" y="5297466"/>
              <a:ext cx="2201709" cy="635323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A38930DC-5A79-5E62-D628-E3897537082B}"/>
                </a:ext>
              </a:extLst>
            </p:cNvPr>
            <p:cNvCxnSpPr>
              <a:cxnSpLocks/>
              <a:stCxn id="67" idx="2"/>
              <a:endCxn id="111" idx="1"/>
            </p:cNvCxnSpPr>
            <p:nvPr/>
          </p:nvCxnSpPr>
          <p:spPr>
            <a:xfrm>
              <a:off x="8123816" y="5297466"/>
              <a:ext cx="2116390" cy="107623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6F7196D6-BA16-F853-3F36-F08666276DF4}"/>
                </a:ext>
              </a:extLst>
            </p:cNvPr>
            <p:cNvSpPr txBox="1"/>
            <p:nvPr/>
          </p:nvSpPr>
          <p:spPr>
            <a:xfrm>
              <a:off x="224303" y="3674659"/>
              <a:ext cx="164217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4. Conector  J4</a:t>
              </a:r>
            </a:p>
          </p:txBody>
        </p:sp>
        <p:cxnSp>
          <p:nvCxnSpPr>
            <p:cNvPr id="144" name="Conector reto 143">
              <a:extLst>
                <a:ext uri="{FF2B5EF4-FFF2-40B4-BE49-F238E27FC236}">
                  <a16:creationId xmlns:a16="http://schemas.microsoft.com/office/drawing/2014/main" id="{2267AFBA-9EED-9623-D0BE-7B7B55723E28}"/>
                </a:ext>
              </a:extLst>
            </p:cNvPr>
            <p:cNvCxnSpPr>
              <a:cxnSpLocks/>
              <a:stCxn id="143" idx="3"/>
            </p:cNvCxnSpPr>
            <p:nvPr/>
          </p:nvCxnSpPr>
          <p:spPr>
            <a:xfrm>
              <a:off x="1866474" y="3859325"/>
              <a:ext cx="4474384" cy="799127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702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F44B74AC-F8BB-7974-67C9-DFF90615A5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3" t="4834" r="2531" b="13353"/>
          <a:stretch/>
        </p:blipFill>
        <p:spPr>
          <a:xfrm>
            <a:off x="2715061" y="885106"/>
            <a:ext cx="6794727" cy="5083498"/>
          </a:xfrm>
          <a:prstGeom prst="rect">
            <a:avLst/>
          </a:prstGeom>
        </p:spPr>
      </p:pic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30BC8B1C-EDB5-57D4-3E06-3EBEAC26418B}"/>
              </a:ext>
            </a:extLst>
          </p:cNvPr>
          <p:cNvGrpSpPr/>
          <p:nvPr/>
        </p:nvGrpSpPr>
        <p:grpSpPr>
          <a:xfrm>
            <a:off x="78814" y="187992"/>
            <a:ext cx="12038491" cy="6555042"/>
            <a:chOff x="78814" y="187992"/>
            <a:chExt cx="12038491" cy="6555042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998A29A-E5CB-C786-4187-8814659A36E8}"/>
                </a:ext>
              </a:extLst>
            </p:cNvPr>
            <p:cNvSpPr txBox="1"/>
            <p:nvPr/>
          </p:nvSpPr>
          <p:spPr>
            <a:xfrm>
              <a:off x="304315" y="484824"/>
              <a:ext cx="1075936" cy="369332"/>
            </a:xfrm>
            <a:prstGeom prst="rect">
              <a:avLst/>
            </a:prstGeom>
            <a:solidFill>
              <a:srgbClr val="FF6699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1.bateria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C7FAF161-87DF-25DE-1FB1-91D3E3C99DD2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1380251" y="669490"/>
              <a:ext cx="1470144" cy="129266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D7AA466E-8868-31C1-D3DE-CA1DAA01945F}"/>
                </a:ext>
              </a:extLst>
            </p:cNvPr>
            <p:cNvSpPr txBox="1"/>
            <p:nvPr/>
          </p:nvSpPr>
          <p:spPr>
            <a:xfrm>
              <a:off x="78814" y="4542234"/>
              <a:ext cx="1895519" cy="64633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1. Conector CN1 </a:t>
              </a:r>
            </a:p>
            <a:p>
              <a:r>
                <a:rPr lang="pt-BR" dirty="0"/>
                <a:t>     USB tipo C</a:t>
              </a:r>
            </a:p>
          </p:txBody>
        </p: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A4976D65-BDA7-195A-A90B-7D2D5F73093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1974333" y="4865400"/>
              <a:ext cx="3079276" cy="34709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18FEE03-816C-9247-70C0-D1C236DAFC84}"/>
                </a:ext>
              </a:extLst>
            </p:cNvPr>
            <p:cNvSpPr txBox="1"/>
            <p:nvPr/>
          </p:nvSpPr>
          <p:spPr>
            <a:xfrm>
              <a:off x="2230958" y="244075"/>
              <a:ext cx="160217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1. Conector J5</a:t>
              </a: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2E432156-44B7-4BDF-B711-9EA66EE0B981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3833128" y="428741"/>
              <a:ext cx="1768339" cy="153340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2FBFA8DF-A51A-4C44-63B8-D2E2883E3031}"/>
                </a:ext>
              </a:extLst>
            </p:cNvPr>
            <p:cNvSpPr txBox="1"/>
            <p:nvPr/>
          </p:nvSpPr>
          <p:spPr>
            <a:xfrm>
              <a:off x="10325525" y="2046109"/>
              <a:ext cx="1401794" cy="6463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1. Conector </a:t>
              </a:r>
            </a:p>
            <a:p>
              <a:r>
                <a:rPr lang="pt-BR" dirty="0"/>
                <a:t>     SIM Card</a:t>
              </a:r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33FCAE94-74CA-1C1A-000E-792B9BB552F4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flipH="1">
              <a:off x="9080626" y="3206439"/>
              <a:ext cx="1170203" cy="864181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DC818F1A-7A0A-6B55-8EB6-865996AEEA1B}"/>
                </a:ext>
              </a:extLst>
            </p:cNvPr>
            <p:cNvSpPr txBox="1"/>
            <p:nvPr/>
          </p:nvSpPr>
          <p:spPr>
            <a:xfrm>
              <a:off x="5794533" y="187992"/>
              <a:ext cx="320684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2. Conectores J6, J7, J8, J9, J10</a:t>
              </a: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7825A752-7F81-D088-5AD5-D9F4CCC178F1}"/>
                </a:ext>
              </a:extLst>
            </p:cNvPr>
            <p:cNvCxnSpPr>
              <a:cxnSpLocks/>
              <a:stCxn id="27" idx="2"/>
              <a:endCxn id="123" idx="0"/>
            </p:cNvCxnSpPr>
            <p:nvPr/>
          </p:nvCxnSpPr>
          <p:spPr>
            <a:xfrm flipH="1">
              <a:off x="7315798" y="557324"/>
              <a:ext cx="82155" cy="1733293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71207B88-C159-0E7E-0D6E-1FDEA8A99840}"/>
                </a:ext>
              </a:extLst>
            </p:cNvPr>
            <p:cNvSpPr txBox="1"/>
            <p:nvPr/>
          </p:nvSpPr>
          <p:spPr>
            <a:xfrm>
              <a:off x="10250829" y="3021773"/>
              <a:ext cx="1866476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1. Conector SMA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9D245A62-7EC9-D0AB-4CF4-3D75AEA45B40}"/>
                </a:ext>
              </a:extLst>
            </p:cNvPr>
            <p:cNvSpPr txBox="1"/>
            <p:nvPr/>
          </p:nvSpPr>
          <p:spPr>
            <a:xfrm>
              <a:off x="10409220" y="3844994"/>
              <a:ext cx="1595675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4. botão SW2</a:t>
              </a:r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ED7A0971-71E6-3F24-AB61-62371B181AA1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8657423" y="4029660"/>
              <a:ext cx="1751797" cy="1009287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E149E174-1163-4DA7-8615-969BA909B1F1}"/>
                </a:ext>
              </a:extLst>
            </p:cNvPr>
            <p:cNvSpPr txBox="1"/>
            <p:nvPr/>
          </p:nvSpPr>
          <p:spPr>
            <a:xfrm>
              <a:off x="5477786" y="6373702"/>
              <a:ext cx="164217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5. Conector  J1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3C576A54-BD78-2273-96FE-863250787527}"/>
                </a:ext>
              </a:extLst>
            </p:cNvPr>
            <p:cNvSpPr txBox="1"/>
            <p:nvPr/>
          </p:nvSpPr>
          <p:spPr>
            <a:xfrm>
              <a:off x="7503416" y="6316988"/>
              <a:ext cx="164217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6. Conector  J2</a:t>
              </a:r>
            </a:p>
          </p:txBody>
        </p:sp>
        <p:cxnSp>
          <p:nvCxnSpPr>
            <p:cNvPr id="59" name="Conector: Angulado 58">
              <a:extLst>
                <a:ext uri="{FF2B5EF4-FFF2-40B4-BE49-F238E27FC236}">
                  <a16:creationId xmlns:a16="http://schemas.microsoft.com/office/drawing/2014/main" id="{0503A09E-A06E-D6F9-EC71-6C29A2618758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rot="10800000">
              <a:off x="7393398" y="5083056"/>
              <a:ext cx="110018" cy="1418599"/>
            </a:xfrm>
            <a:prstGeom prst="bentConnector2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2" name="Conector: Angulado 61">
              <a:extLst>
                <a:ext uri="{FF2B5EF4-FFF2-40B4-BE49-F238E27FC236}">
                  <a16:creationId xmlns:a16="http://schemas.microsoft.com/office/drawing/2014/main" id="{C0715CC8-B39D-92DD-0DD5-7D3029713787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 rot="5400000">
              <a:off x="5226166" y="5290568"/>
              <a:ext cx="1519421" cy="1016179"/>
            </a:xfrm>
            <a:prstGeom prst="bentConnector4">
              <a:avLst>
                <a:gd name="adj1" fmla="val 43923"/>
                <a:gd name="adj2" fmla="val 122496"/>
              </a:avLst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C0D62CB7-0494-67E7-A65C-4FF742ED1177}"/>
                </a:ext>
              </a:extLst>
            </p:cNvPr>
            <p:cNvSpPr/>
            <p:nvPr/>
          </p:nvSpPr>
          <p:spPr>
            <a:xfrm>
              <a:off x="7576807" y="4901044"/>
              <a:ext cx="567506" cy="230167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7387FD46-CFDC-94C7-D006-A8095C74037F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>
              <a:off x="8781861" y="2369275"/>
              <a:ext cx="1543664" cy="66146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6BC51533-6905-785B-F945-40739FF37A56}"/>
                </a:ext>
              </a:extLst>
            </p:cNvPr>
            <p:cNvSpPr txBox="1"/>
            <p:nvPr/>
          </p:nvSpPr>
          <p:spPr>
            <a:xfrm>
              <a:off x="9887198" y="227720"/>
              <a:ext cx="160217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3. Conector J3</a:t>
              </a:r>
            </a:p>
          </p:txBody>
        </p: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B8D7B1E6-725C-BF39-1167-E37AD95D7B2A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flipH="1">
              <a:off x="8222681" y="412386"/>
              <a:ext cx="1664517" cy="172121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9C70B73A-37D1-769A-C5BB-E88318FC3E4B}"/>
                </a:ext>
              </a:extLst>
            </p:cNvPr>
            <p:cNvSpPr txBox="1"/>
            <p:nvPr/>
          </p:nvSpPr>
          <p:spPr>
            <a:xfrm>
              <a:off x="10487606" y="971429"/>
              <a:ext cx="151728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3. botão SW1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4F1479CE-13E4-914C-A475-0C570384D5B0}"/>
                </a:ext>
              </a:extLst>
            </p:cNvPr>
            <p:cNvCxnSpPr>
              <a:cxnSpLocks/>
              <a:stCxn id="88" idx="1"/>
            </p:cNvCxnSpPr>
            <p:nvPr/>
          </p:nvCxnSpPr>
          <p:spPr>
            <a:xfrm flipH="1">
              <a:off x="8781861" y="1156095"/>
              <a:ext cx="1705745" cy="977505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72C9F255-AD26-3825-B129-AF56780A6CD7}"/>
                </a:ext>
              </a:extLst>
            </p:cNvPr>
            <p:cNvSpPr txBox="1"/>
            <p:nvPr/>
          </p:nvSpPr>
          <p:spPr>
            <a:xfrm>
              <a:off x="78815" y="1858502"/>
              <a:ext cx="1589808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1. botão NRST</a:t>
              </a: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9CB19E01-D0B7-88EB-CAD0-021ACCA77067}"/>
                </a:ext>
              </a:extLst>
            </p:cNvPr>
            <p:cNvSpPr txBox="1"/>
            <p:nvPr/>
          </p:nvSpPr>
          <p:spPr>
            <a:xfrm>
              <a:off x="78815" y="2503621"/>
              <a:ext cx="1589808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2. botão Boot</a:t>
              </a:r>
            </a:p>
          </p:txBody>
        </p: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4093A947-1F0B-23F1-087E-114D866CCFB6}"/>
                </a:ext>
              </a:extLst>
            </p:cNvPr>
            <p:cNvCxnSpPr>
              <a:cxnSpLocks/>
              <a:stCxn id="92" idx="3"/>
            </p:cNvCxnSpPr>
            <p:nvPr/>
          </p:nvCxnSpPr>
          <p:spPr>
            <a:xfrm>
              <a:off x="1668623" y="2043168"/>
              <a:ext cx="3906306" cy="829785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E708198A-A4B5-A882-DF12-A2F794BCD475}"/>
                </a:ext>
              </a:extLst>
            </p:cNvPr>
            <p:cNvCxnSpPr>
              <a:cxnSpLocks/>
              <a:stCxn id="93" idx="3"/>
            </p:cNvCxnSpPr>
            <p:nvPr/>
          </p:nvCxnSpPr>
          <p:spPr>
            <a:xfrm>
              <a:off x="1668623" y="2688287"/>
              <a:ext cx="3881946" cy="140839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44C64F4E-CA28-56DF-E097-0C53AA061792}"/>
                </a:ext>
              </a:extLst>
            </p:cNvPr>
            <p:cNvSpPr txBox="1"/>
            <p:nvPr/>
          </p:nvSpPr>
          <p:spPr>
            <a:xfrm>
              <a:off x="2014987" y="6253048"/>
              <a:ext cx="2090672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1. Led Power </a:t>
              </a:r>
              <a:r>
                <a:rPr lang="pt-BR" dirty="0" err="1"/>
                <a:t>Red</a:t>
              </a:r>
              <a:endParaRPr lang="pt-BR" dirty="0"/>
            </a:p>
          </p:txBody>
        </p: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A692183F-8843-7FA9-46BF-809F7BE04257}"/>
                </a:ext>
              </a:extLst>
            </p:cNvPr>
            <p:cNvCxnSpPr>
              <a:cxnSpLocks/>
              <a:stCxn id="102" idx="3"/>
            </p:cNvCxnSpPr>
            <p:nvPr/>
          </p:nvCxnSpPr>
          <p:spPr>
            <a:xfrm flipV="1">
              <a:off x="4105659" y="5083055"/>
              <a:ext cx="1495808" cy="135465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1F19B267-AC15-A6CB-177B-F75CE38180DF}"/>
                </a:ext>
              </a:extLst>
            </p:cNvPr>
            <p:cNvSpPr txBox="1"/>
            <p:nvPr/>
          </p:nvSpPr>
          <p:spPr>
            <a:xfrm>
              <a:off x="10325525" y="5298506"/>
              <a:ext cx="1751797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2. Led D4 </a:t>
              </a:r>
              <a:r>
                <a:rPr lang="pt-BR" dirty="0" err="1"/>
                <a:t>Red</a:t>
              </a:r>
              <a:endParaRPr lang="pt-BR" dirty="0"/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C562EFA4-65EE-EBF1-0C68-53BA57FBEDEF}"/>
                </a:ext>
              </a:extLst>
            </p:cNvPr>
            <p:cNvSpPr txBox="1"/>
            <p:nvPr/>
          </p:nvSpPr>
          <p:spPr>
            <a:xfrm>
              <a:off x="10325525" y="5748123"/>
              <a:ext cx="1751798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3. Led D3 White</a:t>
              </a: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EDC98DBF-3AD0-E7E4-5262-A4290AAF16F3}"/>
                </a:ext>
              </a:extLst>
            </p:cNvPr>
            <p:cNvSpPr txBox="1"/>
            <p:nvPr/>
          </p:nvSpPr>
          <p:spPr>
            <a:xfrm>
              <a:off x="10240206" y="6189036"/>
              <a:ext cx="1866476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4. Led D2 Green</a:t>
              </a:r>
            </a:p>
          </p:txBody>
        </p: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65E798D1-AACC-1A4B-BECB-DFAD0F0B8179}"/>
                </a:ext>
              </a:extLst>
            </p:cNvPr>
            <p:cNvCxnSpPr>
              <a:cxnSpLocks/>
              <a:stCxn id="109" idx="1"/>
              <a:endCxn id="67" idx="2"/>
            </p:cNvCxnSpPr>
            <p:nvPr/>
          </p:nvCxnSpPr>
          <p:spPr>
            <a:xfrm flipH="1" flipV="1">
              <a:off x="7860560" y="5131211"/>
              <a:ext cx="2464965" cy="351961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3" name="Retângulo: Cantos Arredondados 122">
              <a:extLst>
                <a:ext uri="{FF2B5EF4-FFF2-40B4-BE49-F238E27FC236}">
                  <a16:creationId xmlns:a16="http://schemas.microsoft.com/office/drawing/2014/main" id="{054AA526-2127-DE42-73BB-A8F36DC78ED7}"/>
                </a:ext>
              </a:extLst>
            </p:cNvPr>
            <p:cNvSpPr/>
            <p:nvPr/>
          </p:nvSpPr>
          <p:spPr>
            <a:xfrm>
              <a:off x="6580152" y="2290617"/>
              <a:ext cx="1471291" cy="58233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9203357D-CE18-8E11-2AD4-B6172F920A65}"/>
                </a:ext>
              </a:extLst>
            </p:cNvPr>
            <p:cNvCxnSpPr>
              <a:cxnSpLocks/>
              <a:stCxn id="67" idx="2"/>
              <a:endCxn id="110" idx="1"/>
            </p:cNvCxnSpPr>
            <p:nvPr/>
          </p:nvCxnSpPr>
          <p:spPr>
            <a:xfrm>
              <a:off x="7860560" y="5131211"/>
              <a:ext cx="2464965" cy="801578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A38930DC-5A79-5E62-D628-E3897537082B}"/>
                </a:ext>
              </a:extLst>
            </p:cNvPr>
            <p:cNvCxnSpPr>
              <a:cxnSpLocks/>
              <a:stCxn id="67" idx="2"/>
              <a:endCxn id="111" idx="1"/>
            </p:cNvCxnSpPr>
            <p:nvPr/>
          </p:nvCxnSpPr>
          <p:spPr>
            <a:xfrm>
              <a:off x="7860560" y="5131211"/>
              <a:ext cx="2379646" cy="1242491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6F7196D6-BA16-F853-3F36-F08666276DF4}"/>
                </a:ext>
              </a:extLst>
            </p:cNvPr>
            <p:cNvSpPr txBox="1"/>
            <p:nvPr/>
          </p:nvSpPr>
          <p:spPr>
            <a:xfrm>
              <a:off x="224303" y="3674659"/>
              <a:ext cx="164217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4. Conector  J4</a:t>
              </a:r>
            </a:p>
          </p:txBody>
        </p:sp>
        <p:cxnSp>
          <p:nvCxnSpPr>
            <p:cNvPr id="144" name="Conector reto 143">
              <a:extLst>
                <a:ext uri="{FF2B5EF4-FFF2-40B4-BE49-F238E27FC236}">
                  <a16:creationId xmlns:a16="http://schemas.microsoft.com/office/drawing/2014/main" id="{2267AFBA-9EED-9623-D0BE-7B7B55723E28}"/>
                </a:ext>
              </a:extLst>
            </p:cNvPr>
            <p:cNvCxnSpPr>
              <a:cxnSpLocks/>
              <a:stCxn id="143" idx="3"/>
            </p:cNvCxnSpPr>
            <p:nvPr/>
          </p:nvCxnSpPr>
          <p:spPr>
            <a:xfrm>
              <a:off x="1866474" y="3859325"/>
              <a:ext cx="4897765" cy="630217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073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7F6ACA9-A7C8-19F4-96E5-54FDA16FE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710" y="1676400"/>
            <a:ext cx="692658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6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5E8982C-3CFF-D404-2C3C-16F9B9FC8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736" y="0"/>
            <a:ext cx="5526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2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A17EA5D-679A-1F45-8962-7DB47321138E}"/>
              </a:ext>
            </a:extLst>
          </p:cNvPr>
          <p:cNvSpPr txBox="1"/>
          <p:nvPr/>
        </p:nvSpPr>
        <p:spPr>
          <a:xfrm>
            <a:off x="3048000" y="2502625"/>
            <a:ext cx="6096000" cy="185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Middle pin and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pin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J6, J7, J8, J9, J10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Led D4, D3, D2 and SW1 and SW2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respectively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Middle pin and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Upper pin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J6, J7, J8, J9, J10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GPIO5, GPIO4, GPIO3, GPIO2 and GPIO7 pins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respectively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120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94E8DD97-9423-0FFE-85DF-7AF878AD3F5E}"/>
              </a:ext>
            </a:extLst>
          </p:cNvPr>
          <p:cNvSpPr/>
          <p:nvPr/>
        </p:nvSpPr>
        <p:spPr>
          <a:xfrm>
            <a:off x="2480649" y="462480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E955066-B1C1-EE27-E430-DB7A088BECE0}"/>
              </a:ext>
            </a:extLst>
          </p:cNvPr>
          <p:cNvSpPr/>
          <p:nvPr/>
        </p:nvSpPr>
        <p:spPr>
          <a:xfrm>
            <a:off x="3078178" y="462480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EC82E9F-303F-308D-5C26-71AB167CA55D}"/>
              </a:ext>
            </a:extLst>
          </p:cNvPr>
          <p:cNvSpPr/>
          <p:nvPr/>
        </p:nvSpPr>
        <p:spPr>
          <a:xfrm>
            <a:off x="3675707" y="462480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0DBD6B8-104A-CC1A-6F7B-605B63E147A0}"/>
              </a:ext>
            </a:extLst>
          </p:cNvPr>
          <p:cNvSpPr/>
          <p:nvPr/>
        </p:nvSpPr>
        <p:spPr>
          <a:xfrm>
            <a:off x="2390116" y="390052"/>
            <a:ext cx="1104522" cy="4798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5690E9E-55EF-0A85-165E-8C4F165FD9C9}"/>
              </a:ext>
            </a:extLst>
          </p:cNvPr>
          <p:cNvSpPr/>
          <p:nvPr/>
        </p:nvSpPr>
        <p:spPr>
          <a:xfrm>
            <a:off x="2444437" y="1203356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6056E16-E60C-B780-A6D7-AAFEF8D60FE9}"/>
              </a:ext>
            </a:extLst>
          </p:cNvPr>
          <p:cNvSpPr/>
          <p:nvPr/>
        </p:nvSpPr>
        <p:spPr>
          <a:xfrm>
            <a:off x="3041966" y="1203356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BF6A7C8-6ED5-4CCD-4E3D-2734F54E36FD}"/>
              </a:ext>
            </a:extLst>
          </p:cNvPr>
          <p:cNvSpPr/>
          <p:nvPr/>
        </p:nvSpPr>
        <p:spPr>
          <a:xfrm>
            <a:off x="3639495" y="1203356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0224811-646E-B996-B033-68B0EF56DEFB}"/>
              </a:ext>
            </a:extLst>
          </p:cNvPr>
          <p:cNvSpPr/>
          <p:nvPr/>
        </p:nvSpPr>
        <p:spPr>
          <a:xfrm>
            <a:off x="2951436" y="1135455"/>
            <a:ext cx="1104522" cy="4798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FDF8CCB-0EF0-F73F-E6DA-C594813B3C88}"/>
              </a:ext>
            </a:extLst>
          </p:cNvPr>
          <p:cNvSpPr txBox="1"/>
          <p:nvPr/>
        </p:nvSpPr>
        <p:spPr>
          <a:xfrm>
            <a:off x="1643566" y="44530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LED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426B079-2ACD-7406-DC3A-9F6D4D9E340D}"/>
              </a:ext>
            </a:extLst>
          </p:cNvPr>
          <p:cNvSpPr txBox="1"/>
          <p:nvPr/>
        </p:nvSpPr>
        <p:spPr>
          <a:xfrm>
            <a:off x="1662767" y="119070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LED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F539294-3D5B-DACB-36DF-DCF5F1C3DDB6}"/>
              </a:ext>
            </a:extLst>
          </p:cNvPr>
          <p:cNvSpPr txBox="1"/>
          <p:nvPr/>
        </p:nvSpPr>
        <p:spPr>
          <a:xfrm>
            <a:off x="4221112" y="44530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J6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A128D08-A18A-5708-C9C2-EA89E6889A33}"/>
              </a:ext>
            </a:extLst>
          </p:cNvPr>
          <p:cNvSpPr txBox="1"/>
          <p:nvPr/>
        </p:nvSpPr>
        <p:spPr>
          <a:xfrm>
            <a:off x="4221112" y="119070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J6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FA6D4B7-CFC9-6342-D61A-60C7FF444B49}"/>
              </a:ext>
            </a:extLst>
          </p:cNvPr>
          <p:cNvSpPr/>
          <p:nvPr/>
        </p:nvSpPr>
        <p:spPr>
          <a:xfrm>
            <a:off x="1662768" y="190877"/>
            <a:ext cx="3054087" cy="811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360D2C5-CCED-80FF-DBFE-2622D62154B5}"/>
              </a:ext>
            </a:extLst>
          </p:cNvPr>
          <p:cNvSpPr/>
          <p:nvPr/>
        </p:nvSpPr>
        <p:spPr>
          <a:xfrm>
            <a:off x="1662767" y="1002671"/>
            <a:ext cx="3054087" cy="7454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82E793E-1E1C-F34C-2FD5-BEC47DEF7677}"/>
              </a:ext>
            </a:extLst>
          </p:cNvPr>
          <p:cNvSpPr/>
          <p:nvPr/>
        </p:nvSpPr>
        <p:spPr>
          <a:xfrm>
            <a:off x="4716853" y="190877"/>
            <a:ext cx="3054087" cy="811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399E40F-0C7B-88DE-8DAC-90588BEAB2D0}"/>
              </a:ext>
            </a:extLst>
          </p:cNvPr>
          <p:cNvSpPr/>
          <p:nvPr/>
        </p:nvSpPr>
        <p:spPr>
          <a:xfrm>
            <a:off x="4716852" y="1008708"/>
            <a:ext cx="3054087" cy="739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D03CD62-8A48-5633-599A-020E18A9765E}"/>
              </a:ext>
            </a:extLst>
          </p:cNvPr>
          <p:cNvSpPr txBox="1"/>
          <p:nvPr/>
        </p:nvSpPr>
        <p:spPr>
          <a:xfrm>
            <a:off x="4834688" y="445303"/>
            <a:ext cx="185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Use LED D4 (</a:t>
            </a:r>
            <a:r>
              <a:rPr lang="pt-BR" dirty="0" err="1"/>
              <a:t>red</a:t>
            </a:r>
            <a:r>
              <a:rPr lang="pt-BR" dirty="0"/>
              <a:t>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10EA6B2-DECB-9BDA-1CC9-D3E7026C66E4}"/>
              </a:ext>
            </a:extLst>
          </p:cNvPr>
          <p:cNvSpPr txBox="1"/>
          <p:nvPr/>
        </p:nvSpPr>
        <p:spPr>
          <a:xfrm>
            <a:off x="4827552" y="1190706"/>
            <a:ext cx="126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Use GPIO5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9F8CA66-2799-4174-BE8B-FEC3FF9F03C3}"/>
              </a:ext>
            </a:extLst>
          </p:cNvPr>
          <p:cNvSpPr/>
          <p:nvPr/>
        </p:nvSpPr>
        <p:spPr>
          <a:xfrm>
            <a:off x="2499850" y="2152460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0EF846A-900C-F4B8-1E8E-72F8175CA7E5}"/>
              </a:ext>
            </a:extLst>
          </p:cNvPr>
          <p:cNvSpPr/>
          <p:nvPr/>
        </p:nvSpPr>
        <p:spPr>
          <a:xfrm>
            <a:off x="3097379" y="2152460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CA8EB26-2991-222F-7340-503E41F7AA0D}"/>
              </a:ext>
            </a:extLst>
          </p:cNvPr>
          <p:cNvSpPr/>
          <p:nvPr/>
        </p:nvSpPr>
        <p:spPr>
          <a:xfrm>
            <a:off x="3694908" y="2152460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694E190-ADD3-B824-69B7-7A0F595494E9}"/>
              </a:ext>
            </a:extLst>
          </p:cNvPr>
          <p:cNvSpPr/>
          <p:nvPr/>
        </p:nvSpPr>
        <p:spPr>
          <a:xfrm>
            <a:off x="2409317" y="2080032"/>
            <a:ext cx="1104522" cy="4798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E5237AD-0DDB-94A9-FF3E-83FEF114AC9D}"/>
              </a:ext>
            </a:extLst>
          </p:cNvPr>
          <p:cNvSpPr/>
          <p:nvPr/>
        </p:nvSpPr>
        <p:spPr>
          <a:xfrm>
            <a:off x="2463638" y="2893336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928199A-C525-B96A-C68A-95F761EC5F46}"/>
              </a:ext>
            </a:extLst>
          </p:cNvPr>
          <p:cNvSpPr/>
          <p:nvPr/>
        </p:nvSpPr>
        <p:spPr>
          <a:xfrm>
            <a:off x="3061167" y="2893336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71854F62-0549-4C5D-58D4-4A68771BD5C6}"/>
              </a:ext>
            </a:extLst>
          </p:cNvPr>
          <p:cNvSpPr/>
          <p:nvPr/>
        </p:nvSpPr>
        <p:spPr>
          <a:xfrm>
            <a:off x="3658696" y="2893336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071AA26-14CF-0143-5DCF-771BA5EE0F81}"/>
              </a:ext>
            </a:extLst>
          </p:cNvPr>
          <p:cNvSpPr/>
          <p:nvPr/>
        </p:nvSpPr>
        <p:spPr>
          <a:xfrm>
            <a:off x="2970637" y="2825435"/>
            <a:ext cx="1104522" cy="4798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0DCEFFD-BF37-A8C7-C810-91F2775DFCD2}"/>
              </a:ext>
            </a:extLst>
          </p:cNvPr>
          <p:cNvSpPr txBox="1"/>
          <p:nvPr/>
        </p:nvSpPr>
        <p:spPr>
          <a:xfrm>
            <a:off x="1662767" y="213528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LED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65F7327-CED7-16DD-1980-A4FB7A5D4409}"/>
              </a:ext>
            </a:extLst>
          </p:cNvPr>
          <p:cNvSpPr txBox="1"/>
          <p:nvPr/>
        </p:nvSpPr>
        <p:spPr>
          <a:xfrm>
            <a:off x="1681968" y="288068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LED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0A305FB-845A-AC55-66AD-23D94A982CEC}"/>
              </a:ext>
            </a:extLst>
          </p:cNvPr>
          <p:cNvSpPr txBox="1"/>
          <p:nvPr/>
        </p:nvSpPr>
        <p:spPr>
          <a:xfrm>
            <a:off x="4240313" y="213528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J7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1A344D5-0D04-7CF2-BB9C-E1B9473FD524}"/>
              </a:ext>
            </a:extLst>
          </p:cNvPr>
          <p:cNvSpPr txBox="1"/>
          <p:nvPr/>
        </p:nvSpPr>
        <p:spPr>
          <a:xfrm>
            <a:off x="4240313" y="288068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J7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6E3F72A0-4251-9930-F418-F3DE7968C749}"/>
              </a:ext>
            </a:extLst>
          </p:cNvPr>
          <p:cNvSpPr/>
          <p:nvPr/>
        </p:nvSpPr>
        <p:spPr>
          <a:xfrm>
            <a:off x="1681969" y="1880857"/>
            <a:ext cx="3054087" cy="811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2732FA9-4467-1A6A-5669-86CB084E9B73}"/>
              </a:ext>
            </a:extLst>
          </p:cNvPr>
          <p:cNvSpPr/>
          <p:nvPr/>
        </p:nvSpPr>
        <p:spPr>
          <a:xfrm>
            <a:off x="1681968" y="2692651"/>
            <a:ext cx="3054087" cy="7454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44AC439-111A-CB73-8B9D-51194BB30187}"/>
              </a:ext>
            </a:extLst>
          </p:cNvPr>
          <p:cNvSpPr/>
          <p:nvPr/>
        </p:nvSpPr>
        <p:spPr>
          <a:xfrm>
            <a:off x="4736054" y="1880857"/>
            <a:ext cx="3054087" cy="811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4A0A870-E502-47E6-5FE2-036A227BD70F}"/>
              </a:ext>
            </a:extLst>
          </p:cNvPr>
          <p:cNvSpPr/>
          <p:nvPr/>
        </p:nvSpPr>
        <p:spPr>
          <a:xfrm>
            <a:off x="4736053" y="2689635"/>
            <a:ext cx="3054087" cy="739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2F23467-ADEC-AC5F-2627-F9AA9AAA7188}"/>
              </a:ext>
            </a:extLst>
          </p:cNvPr>
          <p:cNvSpPr txBox="1"/>
          <p:nvPr/>
        </p:nvSpPr>
        <p:spPr>
          <a:xfrm>
            <a:off x="4853889" y="2135283"/>
            <a:ext cx="207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Use LED D3 (</a:t>
            </a:r>
            <a:r>
              <a:rPr lang="pt-BR" dirty="0" err="1"/>
              <a:t>white</a:t>
            </a:r>
            <a:r>
              <a:rPr lang="pt-BR" dirty="0"/>
              <a:t>)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89031F7-0145-A525-98B0-9AFE6A0E27F1}"/>
              </a:ext>
            </a:extLst>
          </p:cNvPr>
          <p:cNvSpPr txBox="1"/>
          <p:nvPr/>
        </p:nvSpPr>
        <p:spPr>
          <a:xfrm>
            <a:off x="4846753" y="2880686"/>
            <a:ext cx="126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Use GPIO4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A5EC5E39-3528-86AC-EAAF-9B4A182214EA}"/>
              </a:ext>
            </a:extLst>
          </p:cNvPr>
          <p:cNvSpPr/>
          <p:nvPr/>
        </p:nvSpPr>
        <p:spPr>
          <a:xfrm>
            <a:off x="2519051" y="3885445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3A16D30C-1C1C-D9A0-FA2D-2658EAC81DC3}"/>
              </a:ext>
            </a:extLst>
          </p:cNvPr>
          <p:cNvSpPr/>
          <p:nvPr/>
        </p:nvSpPr>
        <p:spPr>
          <a:xfrm>
            <a:off x="3116580" y="3885445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B10DC001-B207-3294-1E42-521CDC2EB617}"/>
              </a:ext>
            </a:extLst>
          </p:cNvPr>
          <p:cNvSpPr/>
          <p:nvPr/>
        </p:nvSpPr>
        <p:spPr>
          <a:xfrm>
            <a:off x="3714109" y="3885445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2FD62F8B-883F-D34B-3439-EC08EA96C905}"/>
              </a:ext>
            </a:extLst>
          </p:cNvPr>
          <p:cNvSpPr/>
          <p:nvPr/>
        </p:nvSpPr>
        <p:spPr>
          <a:xfrm>
            <a:off x="2428518" y="3813017"/>
            <a:ext cx="1104522" cy="4798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E6CAAB17-445F-1C5E-163B-E216782F3734}"/>
              </a:ext>
            </a:extLst>
          </p:cNvPr>
          <p:cNvSpPr/>
          <p:nvPr/>
        </p:nvSpPr>
        <p:spPr>
          <a:xfrm>
            <a:off x="2482839" y="4626321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32E1F2F4-EAA6-94BE-1878-D29554137B57}"/>
              </a:ext>
            </a:extLst>
          </p:cNvPr>
          <p:cNvSpPr/>
          <p:nvPr/>
        </p:nvSpPr>
        <p:spPr>
          <a:xfrm>
            <a:off x="3080368" y="4626321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C22BB53-CB36-D77B-A35B-9D09890B622D}"/>
              </a:ext>
            </a:extLst>
          </p:cNvPr>
          <p:cNvSpPr/>
          <p:nvPr/>
        </p:nvSpPr>
        <p:spPr>
          <a:xfrm>
            <a:off x="3677897" y="4626321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DBA7C97C-2506-4D2B-0B4B-965CF61004C5}"/>
              </a:ext>
            </a:extLst>
          </p:cNvPr>
          <p:cNvSpPr/>
          <p:nvPr/>
        </p:nvSpPr>
        <p:spPr>
          <a:xfrm>
            <a:off x="2989838" y="4558420"/>
            <a:ext cx="1104522" cy="4798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5AF8F27-B4DE-2CEE-5474-EDD8FAEE6AFB}"/>
              </a:ext>
            </a:extLst>
          </p:cNvPr>
          <p:cNvSpPr txBox="1"/>
          <p:nvPr/>
        </p:nvSpPr>
        <p:spPr>
          <a:xfrm>
            <a:off x="1681968" y="38682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LED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23D660F-27DB-E2AD-FFF4-65C7EE896AD2}"/>
              </a:ext>
            </a:extLst>
          </p:cNvPr>
          <p:cNvSpPr txBox="1"/>
          <p:nvPr/>
        </p:nvSpPr>
        <p:spPr>
          <a:xfrm>
            <a:off x="1701169" y="461367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LED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F7F6F17-8594-FED6-3206-A9EA5915C29C}"/>
              </a:ext>
            </a:extLst>
          </p:cNvPr>
          <p:cNvSpPr txBox="1"/>
          <p:nvPr/>
        </p:nvSpPr>
        <p:spPr>
          <a:xfrm>
            <a:off x="4259514" y="38682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J8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EF3CBE2-31A8-9744-D976-D6BB494B95CB}"/>
              </a:ext>
            </a:extLst>
          </p:cNvPr>
          <p:cNvSpPr txBox="1"/>
          <p:nvPr/>
        </p:nvSpPr>
        <p:spPr>
          <a:xfrm>
            <a:off x="4259514" y="461367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J8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4A6C65E3-F9AD-211B-1462-8E13577FCFCB}"/>
              </a:ext>
            </a:extLst>
          </p:cNvPr>
          <p:cNvSpPr/>
          <p:nvPr/>
        </p:nvSpPr>
        <p:spPr>
          <a:xfrm>
            <a:off x="1701170" y="3613842"/>
            <a:ext cx="3054087" cy="811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34E1C793-1A95-70ED-E6BE-F974229ABA19}"/>
              </a:ext>
            </a:extLst>
          </p:cNvPr>
          <p:cNvSpPr/>
          <p:nvPr/>
        </p:nvSpPr>
        <p:spPr>
          <a:xfrm>
            <a:off x="1701169" y="4425636"/>
            <a:ext cx="3054087" cy="7454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FF0F09D-D72C-8A13-3179-BE4972B87825}"/>
              </a:ext>
            </a:extLst>
          </p:cNvPr>
          <p:cNvSpPr/>
          <p:nvPr/>
        </p:nvSpPr>
        <p:spPr>
          <a:xfrm>
            <a:off x="4755255" y="3613842"/>
            <a:ext cx="3054087" cy="811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5879E819-953B-9087-C865-2C737FDA2883}"/>
              </a:ext>
            </a:extLst>
          </p:cNvPr>
          <p:cNvSpPr/>
          <p:nvPr/>
        </p:nvSpPr>
        <p:spPr>
          <a:xfrm>
            <a:off x="4755254" y="4422620"/>
            <a:ext cx="3054087" cy="739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0CFE26C-2E15-F69F-9EE1-80A68EE3EC0E}"/>
              </a:ext>
            </a:extLst>
          </p:cNvPr>
          <p:cNvSpPr txBox="1"/>
          <p:nvPr/>
        </p:nvSpPr>
        <p:spPr>
          <a:xfrm>
            <a:off x="4873090" y="3868268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Use LED D2 (</a:t>
            </a:r>
            <a:r>
              <a:rPr lang="pt-BR" dirty="0" err="1"/>
              <a:t>green</a:t>
            </a:r>
            <a:r>
              <a:rPr lang="pt-BR" dirty="0"/>
              <a:t>)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2EA73C-D67D-9C7E-C5A1-9DBEE5EDE49D}"/>
              </a:ext>
            </a:extLst>
          </p:cNvPr>
          <p:cNvSpPr txBox="1"/>
          <p:nvPr/>
        </p:nvSpPr>
        <p:spPr>
          <a:xfrm>
            <a:off x="4865954" y="4613671"/>
            <a:ext cx="126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Use GPIO3</a:t>
            </a: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2E5EB043-CD9E-5974-2C94-C63211A3D0D7}"/>
              </a:ext>
            </a:extLst>
          </p:cNvPr>
          <p:cNvSpPr/>
          <p:nvPr/>
        </p:nvSpPr>
        <p:spPr>
          <a:xfrm>
            <a:off x="2519050" y="5511299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C0389C2A-36AE-6A68-19C7-507C0A00199F}"/>
              </a:ext>
            </a:extLst>
          </p:cNvPr>
          <p:cNvSpPr/>
          <p:nvPr/>
        </p:nvSpPr>
        <p:spPr>
          <a:xfrm>
            <a:off x="3116579" y="5511299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83271737-FE42-C7BA-F51E-E09EFCC7CFBA}"/>
              </a:ext>
            </a:extLst>
          </p:cNvPr>
          <p:cNvSpPr/>
          <p:nvPr/>
        </p:nvSpPr>
        <p:spPr>
          <a:xfrm>
            <a:off x="3714108" y="5511299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153E534C-8D47-9D85-7DE2-5BA6D2979DD8}"/>
              </a:ext>
            </a:extLst>
          </p:cNvPr>
          <p:cNvSpPr/>
          <p:nvPr/>
        </p:nvSpPr>
        <p:spPr>
          <a:xfrm>
            <a:off x="2428517" y="5438871"/>
            <a:ext cx="1104522" cy="4798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6983912-8245-9D83-B9CA-D212010D780F}"/>
              </a:ext>
            </a:extLst>
          </p:cNvPr>
          <p:cNvSpPr/>
          <p:nvPr/>
        </p:nvSpPr>
        <p:spPr>
          <a:xfrm>
            <a:off x="2482838" y="6252175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21C128A0-2ED2-B699-46CA-9E1BE5783E8E}"/>
              </a:ext>
            </a:extLst>
          </p:cNvPr>
          <p:cNvSpPr/>
          <p:nvPr/>
        </p:nvSpPr>
        <p:spPr>
          <a:xfrm>
            <a:off x="3080367" y="6252175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1A44E0F2-6F4C-6DC9-9B2C-2C5C20E7D947}"/>
              </a:ext>
            </a:extLst>
          </p:cNvPr>
          <p:cNvSpPr/>
          <p:nvPr/>
        </p:nvSpPr>
        <p:spPr>
          <a:xfrm>
            <a:off x="3677896" y="6252175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5B58700A-E411-8368-0188-3A7BA5E3C986}"/>
              </a:ext>
            </a:extLst>
          </p:cNvPr>
          <p:cNvSpPr/>
          <p:nvPr/>
        </p:nvSpPr>
        <p:spPr>
          <a:xfrm>
            <a:off x="2989837" y="6184274"/>
            <a:ext cx="1104522" cy="4798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7F30BD38-9756-734D-83A8-E49792680956}"/>
              </a:ext>
            </a:extLst>
          </p:cNvPr>
          <p:cNvSpPr txBox="1"/>
          <p:nvPr/>
        </p:nvSpPr>
        <p:spPr>
          <a:xfrm>
            <a:off x="1681967" y="5494122"/>
            <a:ext cx="42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BT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B8832188-A9A5-EFDA-0CB0-166FB6785D30}"/>
              </a:ext>
            </a:extLst>
          </p:cNvPr>
          <p:cNvSpPr txBox="1"/>
          <p:nvPr/>
        </p:nvSpPr>
        <p:spPr>
          <a:xfrm>
            <a:off x="1701168" y="6239525"/>
            <a:ext cx="42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BT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99C2A622-C3DC-0661-B7A7-B7FD9447FF8C}"/>
              </a:ext>
            </a:extLst>
          </p:cNvPr>
          <p:cNvSpPr txBox="1"/>
          <p:nvPr/>
        </p:nvSpPr>
        <p:spPr>
          <a:xfrm>
            <a:off x="4259513" y="549412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J9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91AE8B6-347E-A3DF-CA03-ED29F629B912}"/>
              </a:ext>
            </a:extLst>
          </p:cNvPr>
          <p:cNvSpPr txBox="1"/>
          <p:nvPr/>
        </p:nvSpPr>
        <p:spPr>
          <a:xfrm>
            <a:off x="4259513" y="623952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J9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E7DCBFF5-D870-B2A2-0E95-1323F1CAD4F9}"/>
              </a:ext>
            </a:extLst>
          </p:cNvPr>
          <p:cNvSpPr/>
          <p:nvPr/>
        </p:nvSpPr>
        <p:spPr>
          <a:xfrm>
            <a:off x="1701169" y="5239696"/>
            <a:ext cx="3054087" cy="811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F535E3B-47E6-BDAE-9312-119195E45B13}"/>
              </a:ext>
            </a:extLst>
          </p:cNvPr>
          <p:cNvSpPr/>
          <p:nvPr/>
        </p:nvSpPr>
        <p:spPr>
          <a:xfrm>
            <a:off x="1701168" y="6051490"/>
            <a:ext cx="3054087" cy="7454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7452693-B53D-D86E-402B-8DF0B8154BB1}"/>
              </a:ext>
            </a:extLst>
          </p:cNvPr>
          <p:cNvSpPr/>
          <p:nvPr/>
        </p:nvSpPr>
        <p:spPr>
          <a:xfrm>
            <a:off x="4755254" y="5239696"/>
            <a:ext cx="3054087" cy="811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5F6E6721-CA71-EC07-9A0C-533169E060FB}"/>
              </a:ext>
            </a:extLst>
          </p:cNvPr>
          <p:cNvSpPr/>
          <p:nvPr/>
        </p:nvSpPr>
        <p:spPr>
          <a:xfrm>
            <a:off x="4755253" y="6048474"/>
            <a:ext cx="3054087" cy="739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B6DD060E-EDE9-D8B0-B0AD-E4D8150CAE15}"/>
              </a:ext>
            </a:extLst>
          </p:cNvPr>
          <p:cNvSpPr txBox="1"/>
          <p:nvPr/>
        </p:nvSpPr>
        <p:spPr>
          <a:xfrm>
            <a:off x="4873089" y="5494122"/>
            <a:ext cx="177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Use botão SW1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E41AE32B-8E18-C6B5-F6DD-F26A160E748B}"/>
              </a:ext>
            </a:extLst>
          </p:cNvPr>
          <p:cNvSpPr txBox="1"/>
          <p:nvPr/>
        </p:nvSpPr>
        <p:spPr>
          <a:xfrm>
            <a:off x="4865953" y="6239525"/>
            <a:ext cx="126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Use GPIO2</a:t>
            </a:r>
          </a:p>
        </p:txBody>
      </p:sp>
    </p:spTree>
    <p:extLst>
      <p:ext uri="{BB962C8B-B14F-4D97-AF65-F5344CB8AC3E}">
        <p14:creationId xmlns:p14="http://schemas.microsoft.com/office/powerpoint/2010/main" val="171478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Elipse 57">
            <a:extLst>
              <a:ext uri="{FF2B5EF4-FFF2-40B4-BE49-F238E27FC236}">
                <a16:creationId xmlns:a16="http://schemas.microsoft.com/office/drawing/2014/main" id="{2E5EB043-CD9E-5974-2C94-C63211A3D0D7}"/>
              </a:ext>
            </a:extLst>
          </p:cNvPr>
          <p:cNvSpPr/>
          <p:nvPr/>
        </p:nvSpPr>
        <p:spPr>
          <a:xfrm>
            <a:off x="2519050" y="5511299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C0389C2A-36AE-6A68-19C7-507C0A00199F}"/>
              </a:ext>
            </a:extLst>
          </p:cNvPr>
          <p:cNvSpPr/>
          <p:nvPr/>
        </p:nvSpPr>
        <p:spPr>
          <a:xfrm>
            <a:off x="3116579" y="5511299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83271737-FE42-C7BA-F51E-E09EFCC7CFBA}"/>
              </a:ext>
            </a:extLst>
          </p:cNvPr>
          <p:cNvSpPr/>
          <p:nvPr/>
        </p:nvSpPr>
        <p:spPr>
          <a:xfrm>
            <a:off x="3714108" y="5511299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153E534C-8D47-9D85-7DE2-5BA6D2979DD8}"/>
              </a:ext>
            </a:extLst>
          </p:cNvPr>
          <p:cNvSpPr/>
          <p:nvPr/>
        </p:nvSpPr>
        <p:spPr>
          <a:xfrm>
            <a:off x="2428517" y="5438871"/>
            <a:ext cx="1104522" cy="4798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E6983912-8245-9D83-B9CA-D212010D780F}"/>
              </a:ext>
            </a:extLst>
          </p:cNvPr>
          <p:cNvSpPr/>
          <p:nvPr/>
        </p:nvSpPr>
        <p:spPr>
          <a:xfrm>
            <a:off x="2482838" y="6252175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21C128A0-2ED2-B699-46CA-9E1BE5783E8E}"/>
              </a:ext>
            </a:extLst>
          </p:cNvPr>
          <p:cNvSpPr/>
          <p:nvPr/>
        </p:nvSpPr>
        <p:spPr>
          <a:xfrm>
            <a:off x="3080367" y="6252175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1A44E0F2-6F4C-6DC9-9B2C-2C5C20E7D947}"/>
              </a:ext>
            </a:extLst>
          </p:cNvPr>
          <p:cNvSpPr/>
          <p:nvPr/>
        </p:nvSpPr>
        <p:spPr>
          <a:xfrm>
            <a:off x="3677896" y="6252175"/>
            <a:ext cx="316871" cy="3440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5B58700A-E411-8368-0188-3A7BA5E3C986}"/>
              </a:ext>
            </a:extLst>
          </p:cNvPr>
          <p:cNvSpPr/>
          <p:nvPr/>
        </p:nvSpPr>
        <p:spPr>
          <a:xfrm>
            <a:off x="2989837" y="6184274"/>
            <a:ext cx="1104522" cy="4798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7F30BD38-9756-734D-83A8-E49792680956}"/>
              </a:ext>
            </a:extLst>
          </p:cNvPr>
          <p:cNvSpPr txBox="1"/>
          <p:nvPr/>
        </p:nvSpPr>
        <p:spPr>
          <a:xfrm>
            <a:off x="1681967" y="5494122"/>
            <a:ext cx="42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BT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B8832188-A9A5-EFDA-0CB0-166FB6785D30}"/>
              </a:ext>
            </a:extLst>
          </p:cNvPr>
          <p:cNvSpPr txBox="1"/>
          <p:nvPr/>
        </p:nvSpPr>
        <p:spPr>
          <a:xfrm>
            <a:off x="1701168" y="6239525"/>
            <a:ext cx="42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BT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99C2A622-C3DC-0661-B7A7-B7FD9447FF8C}"/>
              </a:ext>
            </a:extLst>
          </p:cNvPr>
          <p:cNvSpPr txBox="1"/>
          <p:nvPr/>
        </p:nvSpPr>
        <p:spPr>
          <a:xfrm>
            <a:off x="4259513" y="54941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J10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91AE8B6-347E-A3DF-CA03-ED29F629B912}"/>
              </a:ext>
            </a:extLst>
          </p:cNvPr>
          <p:cNvSpPr txBox="1"/>
          <p:nvPr/>
        </p:nvSpPr>
        <p:spPr>
          <a:xfrm>
            <a:off x="4259513" y="623952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J10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E7DCBFF5-D870-B2A2-0E95-1323F1CAD4F9}"/>
              </a:ext>
            </a:extLst>
          </p:cNvPr>
          <p:cNvSpPr/>
          <p:nvPr/>
        </p:nvSpPr>
        <p:spPr>
          <a:xfrm>
            <a:off x="1701169" y="5239696"/>
            <a:ext cx="3054087" cy="811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F535E3B-47E6-BDAE-9312-119195E45B13}"/>
              </a:ext>
            </a:extLst>
          </p:cNvPr>
          <p:cNvSpPr/>
          <p:nvPr/>
        </p:nvSpPr>
        <p:spPr>
          <a:xfrm>
            <a:off x="1701168" y="6051490"/>
            <a:ext cx="3054087" cy="7454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7452693-B53D-D86E-402B-8DF0B8154BB1}"/>
              </a:ext>
            </a:extLst>
          </p:cNvPr>
          <p:cNvSpPr/>
          <p:nvPr/>
        </p:nvSpPr>
        <p:spPr>
          <a:xfrm>
            <a:off x="4755254" y="5239696"/>
            <a:ext cx="3054087" cy="811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5F6E6721-CA71-EC07-9A0C-533169E060FB}"/>
              </a:ext>
            </a:extLst>
          </p:cNvPr>
          <p:cNvSpPr/>
          <p:nvPr/>
        </p:nvSpPr>
        <p:spPr>
          <a:xfrm>
            <a:off x="4755253" y="6048474"/>
            <a:ext cx="3054087" cy="739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B6DD060E-EDE9-D8B0-B0AD-E4D8150CAE15}"/>
              </a:ext>
            </a:extLst>
          </p:cNvPr>
          <p:cNvSpPr txBox="1"/>
          <p:nvPr/>
        </p:nvSpPr>
        <p:spPr>
          <a:xfrm>
            <a:off x="4873089" y="5494122"/>
            <a:ext cx="170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Use botão SW2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E41AE32B-8E18-C6B5-F6DD-F26A160E748B}"/>
              </a:ext>
            </a:extLst>
          </p:cNvPr>
          <p:cNvSpPr txBox="1"/>
          <p:nvPr/>
        </p:nvSpPr>
        <p:spPr>
          <a:xfrm>
            <a:off x="4865953" y="6239525"/>
            <a:ext cx="126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Use GPIO7</a:t>
            </a:r>
          </a:p>
        </p:txBody>
      </p:sp>
    </p:spTree>
    <p:extLst>
      <p:ext uri="{BB962C8B-B14F-4D97-AF65-F5344CB8AC3E}">
        <p14:creationId xmlns:p14="http://schemas.microsoft.com/office/powerpoint/2010/main" val="989203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302</Words>
  <Application>Microsoft Office PowerPoint</Application>
  <PresentationFormat>Widescreen</PresentationFormat>
  <Paragraphs>73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Symbol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Elcio Kondo</dc:creator>
  <cp:lastModifiedBy>Elcio Kondo</cp:lastModifiedBy>
  <cp:revision>5</cp:revision>
  <dcterms:created xsi:type="dcterms:W3CDTF">2024-08-06T13:23:09Z</dcterms:created>
  <dcterms:modified xsi:type="dcterms:W3CDTF">2024-08-15T19:09:01Z</dcterms:modified>
</cp:coreProperties>
</file>