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D6009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7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A058-96B5-9EC4-6623-6942F0B3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156CB-E57E-3B53-793A-ECA2A5BB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34D5F-2960-46AA-9E4A-411FEB64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C1C70-A8AA-7568-C68C-EAFD76CA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7338F-C6D5-222A-3208-2FE4F615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AC25-FD5C-43E0-D4D5-22E83202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4E91F3-695E-E3BF-B38E-AD694108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0A88-584D-8968-0A56-292A0989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D939E-2465-2E4F-7ACD-D410E32A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6F2BC6-11FC-F18A-029E-65E6CF8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3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B97AD-9B08-B6AE-6C07-FE2D7E1B5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1D269-87F0-5A04-256B-3D5AB818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6F088-5B19-F645-F78D-AA71498D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3F235-48CD-FF24-4746-C81AE08F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7D154-7DFA-F389-58DA-95B713D1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F0FF-E6F0-5EBA-C718-B8BB0DBE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7D101-B103-DE1B-5DF9-921AAF80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85D1DD-FBFB-29CD-81B1-2BF4C419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DCE3E-BB04-5F84-87F0-CA33CD0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8F2E6-9CA5-1EBC-56D0-D2046BA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7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BD30-E0FF-0865-7775-5FD19DC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FD0FD5-3EEC-0BDD-120C-696F77B4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9B9DD-934C-7B60-42D8-F8569959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C73E6-36EF-1A55-215B-536E8C2C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ADFB4-E7B3-CEE8-24E2-1D0D7B09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3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0CEE-2F2D-9F0A-BA91-ABB0AD90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C71BA-753D-A2BF-3080-D06F7B83F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89A186-F3AF-FE16-005B-35345019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3885A-C1CF-3D2D-1605-8664AAED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517989-A811-0581-3470-C6F16F11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8B8C4F-9970-79EE-2158-E94EB135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58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B6B31-EB77-AB74-28E8-A9FF453E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2842F-521B-6767-2FF4-F9423EEC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611283-9EB4-A7B4-7196-08777CB5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FDFA16-0A4E-F099-3C20-223E078A8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850C5A-42F8-6981-E0AC-1B8B40A7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3D3AA9-6CC2-24CB-9033-2B127121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0E050B-8DFC-34A2-3906-F1FFDE6F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A5E521-37EF-DB31-22DD-8F5EA7A8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A590-584E-E418-5DEA-4F79330E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D4CB66-748E-5AF9-A659-6C1AF780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9633E7-80F0-CBD4-9AAF-F4794BB8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FD5F01-D91D-77BA-09EB-10739F5C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5C7C26-EDB5-28E2-5120-2E2F1212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846D0F-A683-A9D1-CDA9-D2CDE756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946D3-DBAC-6C43-04D8-645F1F9E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F7AFF-4AC1-4756-3800-BF29A224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0F270-37C8-C822-96B5-74708F2F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BC9553-2A62-533D-C2F4-F0F3A16F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41D25-DC70-313D-B3BC-E0937B12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00A01-54E0-E21E-20F4-B6915C78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5E9CEB-4877-B12D-8336-771608F7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6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1744-8FCC-9208-21F0-A6ACC1F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354F9E-9D5F-C62B-8846-2131A963A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E9199-45C8-1DF4-12AC-24CC4B6D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DDAF-709D-C88E-D177-0899B2B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40D9E-8BEC-911C-7BF4-37530B42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52C27-7878-5F46-D211-471D79E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2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10F4C9-DC0A-715B-76C6-D28DA977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4A880-C8C6-2850-7D3D-6B8F2B8B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82C9-18E5-87BA-0602-FBBD61C0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6F6CE-06D7-4D43-9640-D67DCD7E35AF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9D7C8-8C44-B438-24FB-5F84DCA4F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12027-04A0-AAE0-A241-270DA7C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69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m 158">
            <a:extLst>
              <a:ext uri="{FF2B5EF4-FFF2-40B4-BE49-F238E27FC236}">
                <a16:creationId xmlns:a16="http://schemas.microsoft.com/office/drawing/2014/main" id="{8F2B77C3-DFF4-F7C3-788B-18F09A85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0" y="1380557"/>
            <a:ext cx="9352280" cy="5154354"/>
          </a:xfrm>
          <a:prstGeom prst="rect">
            <a:avLst/>
          </a:prstGeom>
        </p:spPr>
      </p:pic>
      <p:sp>
        <p:nvSpPr>
          <p:cNvPr id="160" name="Título 8">
            <a:extLst>
              <a:ext uri="{FF2B5EF4-FFF2-40B4-BE49-F238E27FC236}">
                <a16:creationId xmlns:a16="http://schemas.microsoft.com/office/drawing/2014/main" id="{8800A8B4-2E1F-0BA9-95F4-F15AFBA5B5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Conectores, Botões e LEDs</a:t>
            </a:r>
          </a:p>
        </p:txBody>
      </p:sp>
    </p:spTree>
    <p:extLst>
      <p:ext uri="{BB962C8B-B14F-4D97-AF65-F5344CB8AC3E}">
        <p14:creationId xmlns:p14="http://schemas.microsoft.com/office/powerpoint/2010/main" val="371702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7F6ACA9-A7C8-19F4-96E5-54FDA16F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10" y="1676400"/>
            <a:ext cx="6926580" cy="3505200"/>
          </a:xfrm>
          <a:prstGeom prst="rect">
            <a:avLst/>
          </a:prstGeom>
        </p:spPr>
      </p:pic>
      <p:sp>
        <p:nvSpPr>
          <p:cNvPr id="12" name="Título 8">
            <a:extLst>
              <a:ext uri="{FF2B5EF4-FFF2-40B4-BE49-F238E27FC236}">
                <a16:creationId xmlns:a16="http://schemas.microsoft.com/office/drawing/2014/main" id="{BB0F696E-5789-248C-539B-5CC425055A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348176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5E8982C-3CFF-D404-2C3C-16F9B9FC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168" y="782638"/>
            <a:ext cx="4848732" cy="6016908"/>
          </a:xfrm>
          <a:prstGeom prst="rect">
            <a:avLst/>
          </a:prstGeom>
        </p:spPr>
      </p:pic>
      <p:sp>
        <p:nvSpPr>
          <p:cNvPr id="17" name="Título 8">
            <a:extLst>
              <a:ext uri="{FF2B5EF4-FFF2-40B4-BE49-F238E27FC236}">
                <a16:creationId xmlns:a16="http://schemas.microsoft.com/office/drawing/2014/main" id="{522DF313-9C46-1C7B-E084-2855684B24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65502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8">
            <a:extLst>
              <a:ext uri="{FF2B5EF4-FFF2-40B4-BE49-F238E27FC236}">
                <a16:creationId xmlns:a16="http://schemas.microsoft.com/office/drawing/2014/main" id="{522DF313-9C46-1C7B-E084-2855684B24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Esquemático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5AEBA9-5193-CDC5-4025-53966B9B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1560195"/>
            <a:ext cx="5400040" cy="37376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100BC88-7610-6793-BA70-67540ED1CECB}"/>
              </a:ext>
            </a:extLst>
          </p:cNvPr>
          <p:cNvSpPr txBox="1"/>
          <p:nvPr/>
        </p:nvSpPr>
        <p:spPr>
          <a:xfrm>
            <a:off x="4718058" y="5582971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1 - </a:t>
            </a:r>
            <a:r>
              <a:rPr lang="pt-BR" sz="1800" i="1" kern="100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Schematic</a:t>
            </a:r>
            <a:r>
              <a:rPr lang="pt-BR" sz="180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PPI NB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93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8">
            <a:extLst>
              <a:ext uri="{FF2B5EF4-FFF2-40B4-BE49-F238E27FC236}">
                <a16:creationId xmlns:a16="http://schemas.microsoft.com/office/drawing/2014/main" id="{522DF313-9C46-1C7B-E084-2855684B24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Layout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00BC88-7610-6793-BA70-67540ED1CECB}"/>
              </a:ext>
            </a:extLst>
          </p:cNvPr>
          <p:cNvSpPr txBox="1"/>
          <p:nvPr/>
        </p:nvSpPr>
        <p:spPr>
          <a:xfrm>
            <a:off x="4723669" y="599910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80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2 - Layout 2D PPI NB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920C0E-D9EE-701F-98FC-5B732D0E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1583055"/>
            <a:ext cx="5400040" cy="36918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38D5E0-97D6-B296-E03F-63790F8E3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5" t="16796" r="21666" b="720"/>
          <a:stretch/>
        </p:blipFill>
        <p:spPr>
          <a:xfrm>
            <a:off x="2511332" y="794487"/>
            <a:ext cx="7169335" cy="52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00BC88-7610-6793-BA70-67540ED1CECB}"/>
              </a:ext>
            </a:extLst>
          </p:cNvPr>
          <p:cNvSpPr txBox="1"/>
          <p:nvPr/>
        </p:nvSpPr>
        <p:spPr>
          <a:xfrm>
            <a:off x="4718058" y="5582971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1 - </a:t>
            </a:r>
            <a:r>
              <a:rPr lang="pt-BR" sz="1800" i="1" kern="100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Schematic</a:t>
            </a:r>
            <a:r>
              <a:rPr lang="pt-BR" sz="180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PPI NB</a:t>
            </a: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BD3BBE-1ADF-A291-D117-B690914C2011}"/>
              </a:ext>
            </a:extLst>
          </p:cNvPr>
          <p:cNvSpPr txBox="1"/>
          <p:nvPr/>
        </p:nvSpPr>
        <p:spPr>
          <a:xfrm>
            <a:off x="2032000" y="800100"/>
            <a:ext cx="730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SIM CARD </a:t>
            </a:r>
            <a:r>
              <a:rPr lang="pt-BR" dirty="0">
                <a:sym typeface="Wingdings" panose="05000000000000000000" pitchFamily="2" charset="2"/>
              </a:rPr>
              <a:t> plano, tempo, como mudar titularidade [EK]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Bateria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Índice 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Texto descritivo sobre as funções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Versão do documento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Como acessar os sites e links, colocar os endereços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Texto com funcionamento básico</a:t>
            </a:r>
          </a:p>
        </p:txBody>
      </p:sp>
    </p:spTree>
    <p:extLst>
      <p:ext uri="{BB962C8B-B14F-4D97-AF65-F5344CB8AC3E}">
        <p14:creationId xmlns:p14="http://schemas.microsoft.com/office/powerpoint/2010/main" val="3336475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Elcio Kondo</dc:creator>
  <cp:lastModifiedBy>Elcio Kondo</cp:lastModifiedBy>
  <cp:revision>10</cp:revision>
  <dcterms:created xsi:type="dcterms:W3CDTF">2024-08-06T13:23:09Z</dcterms:created>
  <dcterms:modified xsi:type="dcterms:W3CDTF">2024-08-07T13:17:16Z</dcterms:modified>
</cp:coreProperties>
</file>