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79B98-CC3F-86E9-8260-3244C6A5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4935A-25AF-F304-B5BF-A2FD6502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FEAF-8E5C-8DA7-E63C-8770F94E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12D98-1AA5-2713-8E0A-DC55A8C8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C48E-FEFB-55AB-F316-3F1A7F82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7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C69F-C814-A099-091B-9D4542F3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FEBFD-76F6-146C-7C37-87358B6C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C00B7-5442-3F11-35D6-64E80CFD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5194E-9F06-BC91-169C-26B57950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A34E8-5AA9-5E6C-9349-2FFE9E79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3FB5F-8B0F-9BCE-FC13-8C368E280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D0387-781A-FC3C-7EE1-F162F73A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F06F4-AF94-108D-E36E-B173F158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741F0-AAB9-9AAD-4DAB-303CFFE1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D8B05-B38C-2F8A-4CF0-587298C2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3A967-8576-F3E8-BC5D-F7F144DC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3AB2-9050-B75F-85D5-6BEFB7B6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BF27C-A23A-07E8-65CF-7569ACCD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0387C-037F-FE49-497C-F6A4B0B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86B09-EF92-57C0-0955-270B7BD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4F3E0-9379-C50E-7369-45322098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892D0-AB2D-C17C-128A-C8E45A5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77FA-1E24-7558-7415-93A3126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0207A-7C7F-8A9F-1904-E402DDF0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BF92C-4477-21C4-FA5A-74F9D148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0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DBC28-8B4D-5520-A6D0-AF0C457E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B23DF-E6BF-E616-F32A-6827DE8B2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39913-679C-6FD0-11AA-09E7BA68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C48A9-665D-A31E-A0AB-F30EB31A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1E133-0798-9C21-CA87-EAE4BF5C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5CFDE-C7B8-4A2C-0B18-77F09E8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9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F5EC-AD3E-018C-2EE9-E30D2AB3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F232B-D2F7-7EEA-72D1-8691C865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395C6-F33E-1DE3-218D-CCF690FC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16F41-DA79-B1C3-3549-08A874BCD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FCF9C8-B235-87CF-A226-884D0489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C7C3B6-7297-4675-7F42-9F9F7A2A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B3D1B0-B361-040A-0756-F4E77E7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F6892-9234-C841-23CC-A458D56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8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02669-823F-7CD9-AC9D-401A4510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085707-A029-911A-0A3F-E8139415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10A27-357F-032A-F436-EE8A16C4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F6BAC-7B84-9F56-096C-75C869D3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44BF1-73BC-0AC8-6E6F-112E5E50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D60B72-CAA5-EC2D-57DE-7F9F3E27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0650F-AF66-9C83-5C47-ABBB8CE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54FE-A888-8772-412F-4191645F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BC93B-02FE-B983-5B66-6A4F3CF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540102-64D6-558E-2AB7-8092675D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FC126-6E02-2D8B-4C36-D327E3B9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DF733-7CB8-6FD3-5D44-6BA65DAE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93231-E904-A810-5416-4F213DF3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1918C-B2C0-F6C6-B332-8BB0B11C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B2D13-180E-C902-149C-2558CE1E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84ECE-5B9C-147A-3E78-28CB872F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56432-E94B-1C80-0EC3-0792CA64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53983-4877-91D2-3D25-8E194724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5A949-C560-470F-AB86-CD7F7BDF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27131C-5A05-75F6-FB75-A289FC55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C5C0D-659F-D212-D119-6EB6E7E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C3383-E796-2188-B309-00167641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411FB-EA70-4270-A720-2C204B6FC9A9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D375-4095-DC9C-C494-64BDEF01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1E51D-489F-269F-5B76-F0C583AA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AC179-AE22-48BC-A7B0-BF1B7E94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452D-5732-1D00-0EB0-66764AF6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${title}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99D92-D9EB-6444-0588-50B9C20BB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highlight>
                  <a:srgbClr val="FFFF00"/>
                </a:highlight>
              </a:rPr>
              <a:t>${content}</a:t>
            </a:r>
            <a:endParaRPr lang="ko-KR" altLang="en-US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7564F38-B9DA-AA03-0589-2A85C587B0FF}"/>
              </a:ext>
            </a:extLst>
          </p:cNvPr>
          <p:cNvSpPr txBox="1">
            <a:spLocks/>
          </p:cNvSpPr>
          <p:nvPr/>
        </p:nvSpPr>
        <p:spPr>
          <a:xfrm>
            <a:off x="1524000" y="39206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${content}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24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${title}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우연정</dc:creator>
  <cp:lastModifiedBy>우연정</cp:lastModifiedBy>
  <cp:revision>2</cp:revision>
  <dcterms:created xsi:type="dcterms:W3CDTF">2025-06-20T08:11:43Z</dcterms:created>
  <dcterms:modified xsi:type="dcterms:W3CDTF">2025-06-22T23:58:28Z</dcterms:modified>
</cp:coreProperties>
</file>