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2192000" cy="6858000"/>
  <p:notesSz cx="6858000" cy="9144000"/>
  <p:embeddedFontLst>
    <p:embeddedFont>
      <p:font typeface="CookieRun Regular" panose="020B0600000101010101" pitchFamily="50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배찌체" panose="00000500000000000000" pitchFamily="2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1814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31A27-FE99-43CC-B4E9-C1B1E07A5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61F85-E9C9-42CB-9470-3764520F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A4A7-9D5D-4DD8-A55A-BFE7A21A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3CCB1-C06B-4E44-9C88-F50B2EF4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2A076-7038-465B-8E3E-9A5CCCA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F36A-267C-4318-8E55-C34C2370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F015C-A3DD-4D7C-9947-13DA57438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B55C1-E735-49FC-A9FA-CAB1C881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2161F-9F25-4BEE-9920-FA776C9E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5FEA2-2715-4566-B461-A12526B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6384FA-4378-40FE-9F08-2D70B830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8E51F-FE0A-4A98-86EF-7395166CC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0F069-AA10-42C0-AB2C-6424E93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EAE1F-7D4C-4097-9978-A560C7EA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C7641-2831-4079-BD96-B097076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A6178-5CBB-41CA-A4B8-5604B794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E23D-FB73-4480-98EF-D038B2E7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8CE3F-9AF7-4367-A94C-EC09466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003AB-1D30-44D4-8375-EA02BE2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B127E-A32B-43FC-B445-FD59E12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8D71-573C-432B-8079-AED93C17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B67DB-1175-4CFF-8EF9-A2FDEB28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69949-8FFB-45F9-9B1D-6755800A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2BD54-610D-43C6-A1C4-51AD1B0E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FC15B-5DEA-4B8B-9DB2-0935A4A4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4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E400-38BD-4EF5-B8C2-4DA87D99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D23F9-E361-4BAC-8850-C801FEC2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19AC3-FE43-4419-A0C1-B58185DA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B23F5-5934-4D74-9E41-E0FAFDF5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73C73-210D-4370-9F10-709719C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4F039-3F80-4C49-BE4C-96AD912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AD93-FB60-49BC-8307-DCE62406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B026F-F3A5-42D3-8E22-57AA5248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D0DDD-3D8E-43A2-84CF-3CD1B1A2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02636-3F3A-428D-B0BF-78A010BDA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CA3D-113D-480D-909F-172290CE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B3CA0-4B8F-4A24-91B5-C49AE76F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5AB0-28DE-451B-87EC-1B6264B5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E811C5-0DCA-40AA-99CA-C42BDA6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69318-613E-408D-A4B3-5017D49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F1D23-9D5D-42E1-99FF-DF1B449F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D383B-A39B-4634-8227-ED0A2C3D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CB54FD-29E9-453D-BB39-9DA7B7BA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0F6CE-46F5-4CF6-B3CD-D611DA4A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2D424-FEEA-41F0-AA46-8127CA18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C24BC-6C81-4D00-AA5B-4B45A6A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D7E4-16B3-45B8-B55F-D4F63548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FB21A-8B5D-4A7B-9EF8-38420A0D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B6AFD-5433-4860-8267-0707C9A7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E2D82-5172-47FF-9DB0-51C7825A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2C0A7-8002-4C4E-B3E1-073B7C9A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CBEB7-C5DB-4BBE-BCFD-0CE31632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90374-1DF4-433C-ADCD-C6066D13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3405F2-4FA4-487E-BEA9-ECF9DCCF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FC99D-DC27-4BD9-98BE-CD8D3F9E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B0FBD-6395-4C83-B40F-0E2F79B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2A48B-FD6C-47BD-AAF3-34A45869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8DC9E-F053-4482-9840-38EF20FC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3790E-54BE-4C37-A69D-DC61DA97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77E19-00EA-47B6-A8B7-3FA93DCC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541D5-E7E5-4B80-9D40-4A6ED91A4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0D93-520A-4BBB-9D67-B58E1D3F504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41AE8-9C17-4550-90A8-97960184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2B9B6-4268-404A-851C-312D2BC6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AF8F-8351-4300-AC85-A70B30E61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CECEB-8F73-4481-8BA4-2F6FB9B508A6}"/>
              </a:ext>
            </a:extLst>
          </p:cNvPr>
          <p:cNvSpPr txBox="1"/>
          <p:nvPr/>
        </p:nvSpPr>
        <p:spPr>
          <a:xfrm>
            <a:off x="-123376" y="-4524315"/>
            <a:ext cx="121350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구름이설계</a:t>
            </a:r>
            <a:r>
              <a:rPr lang="en-US" altLang="ko-KR" dirty="0"/>
              <a:t>(</a:t>
            </a:r>
            <a:r>
              <a:rPr lang="ko-KR" altLang="en-US" dirty="0"/>
              <a:t>리더</a:t>
            </a:r>
            <a:r>
              <a:rPr lang="en-US" altLang="ko-KR" dirty="0"/>
              <a:t>:</a:t>
            </a:r>
            <a:r>
              <a:rPr lang="ko-KR" altLang="en-US" dirty="0"/>
              <a:t>조수연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김서지</a:t>
            </a:r>
            <a:r>
              <a:rPr lang="en-US" altLang="ko-KR" dirty="0"/>
              <a:t>, </a:t>
            </a:r>
            <a:r>
              <a:rPr lang="ko-KR" altLang="en-US" dirty="0"/>
              <a:t>이지현</a:t>
            </a:r>
            <a:r>
              <a:rPr lang="en-US" altLang="ko-KR" dirty="0"/>
              <a:t>, </a:t>
            </a:r>
            <a:r>
              <a:rPr lang="ko-KR" altLang="en-US" dirty="0"/>
              <a:t>최승호</a:t>
            </a:r>
            <a:r>
              <a:rPr lang="en-US" altLang="ko-KR" dirty="0"/>
              <a:t>, </a:t>
            </a:r>
            <a:r>
              <a:rPr lang="ko-KR" altLang="en-US" dirty="0" err="1"/>
              <a:t>이연빈</a:t>
            </a:r>
            <a:r>
              <a:rPr lang="en-US" altLang="ko-KR" dirty="0"/>
              <a:t>, </a:t>
            </a:r>
            <a:r>
              <a:rPr lang="ko-KR" altLang="en-US" dirty="0"/>
              <a:t>전동현</a:t>
            </a:r>
            <a:endParaRPr lang="en-US" altLang="ko-KR" dirty="0"/>
          </a:p>
          <a:p>
            <a:r>
              <a:rPr lang="ko-KR" altLang="en-US" dirty="0"/>
              <a:t>개발목적 </a:t>
            </a:r>
            <a:r>
              <a:rPr lang="en-US" altLang="ko-KR" dirty="0"/>
              <a:t>: </a:t>
            </a:r>
            <a:r>
              <a:rPr lang="ko-KR" altLang="en-US" dirty="0"/>
              <a:t>로봇의 자율주행기술을 활용하여 물건을 분류 및 정리하기 위해 개발하였다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개발 내용</a:t>
            </a:r>
            <a:r>
              <a:rPr lang="en-US" altLang="ko-KR" dirty="0"/>
              <a:t>: </a:t>
            </a:r>
            <a:r>
              <a:rPr lang="ko-KR" altLang="en-US" dirty="0"/>
              <a:t>초음파 센서와 컬러센서로 물건을 인식</a:t>
            </a:r>
            <a:r>
              <a:rPr lang="en-US" altLang="ko-KR" dirty="0"/>
              <a:t>, </a:t>
            </a:r>
            <a:r>
              <a:rPr lang="ko-KR" altLang="en-US" dirty="0"/>
              <a:t>인식한 물건을 정해진 구역으로 분류</a:t>
            </a:r>
            <a:r>
              <a:rPr lang="en-US" altLang="ko-KR" dirty="0"/>
              <a:t>, 3d </a:t>
            </a:r>
            <a:r>
              <a:rPr lang="ko-KR" altLang="en-US" dirty="0"/>
              <a:t>프린팅으로 </a:t>
            </a:r>
            <a:endParaRPr lang="en-US" altLang="ko-KR" dirty="0"/>
          </a:p>
          <a:p>
            <a:r>
              <a:rPr lang="ko-KR" altLang="en-US" dirty="0"/>
              <a:t>로봇을 조종할 수 있는 공간 마련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사진첨부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경기장 및 로봇 구성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경기장 구성</a:t>
            </a:r>
            <a:endParaRPr lang="en-US" altLang="ko-KR" dirty="0"/>
          </a:p>
          <a:p>
            <a:r>
              <a:rPr lang="en-US" altLang="ko-KR" dirty="0"/>
              <a:t>                            -</a:t>
            </a:r>
            <a:r>
              <a:rPr lang="ko-KR" altLang="en-US" dirty="0"/>
              <a:t>로봇 구성 </a:t>
            </a:r>
            <a:r>
              <a:rPr lang="en-US" altLang="ko-KR" dirty="0"/>
              <a:t>:  ev3 </a:t>
            </a:r>
            <a:r>
              <a:rPr lang="ko-KR" altLang="en-US" dirty="0"/>
              <a:t>코어세트</a:t>
            </a:r>
            <a:r>
              <a:rPr lang="en-US" altLang="ko-KR" dirty="0"/>
              <a:t>, </a:t>
            </a:r>
            <a:r>
              <a:rPr lang="ko-KR" altLang="en-US" dirty="0"/>
              <a:t>확장세트 일부</a:t>
            </a:r>
            <a:r>
              <a:rPr lang="en-US" altLang="ko-KR" dirty="0"/>
              <a:t>, +</a:t>
            </a:r>
            <a:r>
              <a:rPr lang="ko-KR" altLang="en-US" dirty="0"/>
              <a:t>컬러센서 </a:t>
            </a:r>
            <a:r>
              <a:rPr lang="en-US" altLang="ko-KR" dirty="0"/>
              <a:t>+</a:t>
            </a:r>
            <a:r>
              <a:rPr lang="ko-KR" altLang="en-US" dirty="0" err="1"/>
              <a:t>라지모터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개발 결과물</a:t>
            </a:r>
            <a:r>
              <a:rPr lang="en-US" altLang="ko-KR" dirty="0"/>
              <a:t>: -</a:t>
            </a:r>
            <a:r>
              <a:rPr lang="ko-KR" altLang="en-US" dirty="0"/>
              <a:t>제작 로봇</a:t>
            </a:r>
            <a:endParaRPr lang="en-US" altLang="ko-KR" dirty="0"/>
          </a:p>
          <a:p>
            <a:r>
              <a:rPr lang="en-US" altLang="ko-KR" dirty="0"/>
              <a:t>                 -</a:t>
            </a:r>
            <a:r>
              <a:rPr lang="ko-KR" altLang="en-US" dirty="0"/>
              <a:t>주요 주행기능</a:t>
            </a:r>
            <a:r>
              <a:rPr lang="en-US" altLang="ko-KR" dirty="0"/>
              <a:t>: </a:t>
            </a:r>
            <a:r>
              <a:rPr lang="ko-KR" altLang="en-US" dirty="0"/>
              <a:t>라인 </a:t>
            </a:r>
            <a:r>
              <a:rPr lang="ko-KR" altLang="en-US" dirty="0" err="1"/>
              <a:t>트레이싱</a:t>
            </a:r>
            <a:r>
              <a:rPr lang="ko-KR" altLang="en-US" dirty="0"/>
              <a:t> 및 정렬</a:t>
            </a:r>
            <a:r>
              <a:rPr lang="en-US" altLang="ko-KR" dirty="0"/>
              <a:t>, </a:t>
            </a:r>
            <a:r>
              <a:rPr lang="ko-KR" altLang="en-US" dirty="0"/>
              <a:t>초음파 센서로 물체 인식 후 정해진 거리까지 다가가 잡음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기대 효과 </a:t>
            </a:r>
            <a:r>
              <a:rPr lang="en-US" altLang="ko-KR" dirty="0"/>
              <a:t>: - fusion 360 </a:t>
            </a:r>
            <a:r>
              <a:rPr lang="ko-KR" altLang="en-US" dirty="0"/>
              <a:t>프로그램을 통해 만들고자 하는 부품의 크기를 측정하고 설계도를 만들어 필요한 부품을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직접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ko-KR" altLang="en-US" dirty="0"/>
              <a:t>각자 분업한 일들을 취합하며 협업하였다</a:t>
            </a:r>
            <a:r>
              <a:rPr lang="en-US" altLang="ko-KR" dirty="0"/>
              <a:t>. </a:t>
            </a:r>
            <a:r>
              <a:rPr lang="ko-KR" altLang="en-US" dirty="0"/>
              <a:t>그 과정에서 협동심이 발휘되었고</a:t>
            </a:r>
            <a:r>
              <a:rPr lang="en-US" altLang="ko-KR" dirty="0"/>
              <a:t>, </a:t>
            </a:r>
            <a:r>
              <a:rPr lang="ko-KR" altLang="en-US" dirty="0"/>
              <a:t>각자의 의견을 주장하고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그 의견들을 절충하여 개발하였다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- </a:t>
            </a:r>
            <a:r>
              <a:rPr lang="ko-KR" altLang="en-US" dirty="0"/>
              <a:t>정해진 구역 외의 다른 색을 인식하면 분류할 수 없음으로 인식하고 지나가는 프로그램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</a:t>
            </a:r>
            <a:r>
              <a:rPr lang="ko-KR" altLang="en-US" dirty="0" err="1"/>
              <a:t>브릭이</a:t>
            </a:r>
            <a:r>
              <a:rPr lang="ko-KR" altLang="en-US" dirty="0"/>
              <a:t> 하나 더 주어진다면 뒷바퀴에도 </a:t>
            </a:r>
            <a:r>
              <a:rPr lang="ko-KR" altLang="en-US" dirty="0" err="1"/>
              <a:t>라지모터를</a:t>
            </a:r>
            <a:r>
              <a:rPr lang="ko-KR" altLang="en-US" dirty="0"/>
              <a:t> 추가하여 더 나은 주행과 컬러센서를 추가하여 </a:t>
            </a:r>
            <a:endParaRPr lang="en-US" altLang="ko-KR" dirty="0"/>
          </a:p>
          <a:p>
            <a:r>
              <a:rPr lang="ko-KR" altLang="en-US" dirty="0"/>
              <a:t>                 더 빠르고 정확하게 물체를 인식하고 분류하는 프로그램을 </a:t>
            </a:r>
            <a:r>
              <a:rPr lang="ko-KR" altLang="en-US" dirty="0" err="1"/>
              <a:t>생각해봄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7F1E6052-1F5D-4BE9-BAB0-FE383ECF9633}"/>
              </a:ext>
            </a:extLst>
          </p:cNvPr>
          <p:cNvSpPr/>
          <p:nvPr/>
        </p:nvSpPr>
        <p:spPr>
          <a:xfrm rot="289408">
            <a:off x="375030" y="214192"/>
            <a:ext cx="2709376" cy="17175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C7F84-738C-415C-86D7-EDFF8F9BF9C3}"/>
              </a:ext>
            </a:extLst>
          </p:cNvPr>
          <p:cNvSpPr txBox="1"/>
          <p:nvPr/>
        </p:nvSpPr>
        <p:spPr>
          <a:xfrm>
            <a:off x="612265" y="688239"/>
            <a:ext cx="2234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배찌체" panose="00000500000000000000" pitchFamily="2" charset="-127"/>
                <a:ea typeface="배찌체" panose="00000500000000000000" pitchFamily="2" charset="-127"/>
              </a:rPr>
              <a:t>구름이 설계</a:t>
            </a:r>
            <a:endParaRPr lang="en-US" altLang="ko-KR" sz="4400" dirty="0">
              <a:latin typeface="배찌체" panose="00000500000000000000" pitchFamily="2" charset="-127"/>
              <a:ea typeface="배찌체" panose="00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363D5D-7286-470F-9BB3-0BEFF3E1A053}"/>
              </a:ext>
            </a:extLst>
          </p:cNvPr>
          <p:cNvSpPr txBox="1"/>
          <p:nvPr/>
        </p:nvSpPr>
        <p:spPr>
          <a:xfrm>
            <a:off x="3264543" y="584775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리더 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조수연</a:t>
            </a:r>
            <a:endParaRPr lang="en-US" altLang="ko-KR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팀원 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최승호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전동현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김서지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이지현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이연빈</a:t>
            </a:r>
            <a:endParaRPr lang="en-US" altLang="ko-KR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131821-6316-49D5-B541-C62A0CC317AC}"/>
              </a:ext>
            </a:extLst>
          </p:cNvPr>
          <p:cNvSpPr txBox="1"/>
          <p:nvPr/>
        </p:nvSpPr>
        <p:spPr>
          <a:xfrm>
            <a:off x="77027" y="199641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 목적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3E692-CB73-4450-991E-08FC72CE9694}"/>
              </a:ext>
            </a:extLst>
          </p:cNvPr>
          <p:cNvSpPr txBox="1"/>
          <p:nvPr/>
        </p:nvSpPr>
        <p:spPr>
          <a:xfrm>
            <a:off x="77027" y="272473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 내용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DC5FE9-202C-4DA3-9841-74E46ED12F36}"/>
              </a:ext>
            </a:extLst>
          </p:cNvPr>
          <p:cNvSpPr txBox="1"/>
          <p:nvPr/>
        </p:nvSpPr>
        <p:spPr>
          <a:xfrm>
            <a:off x="128483" y="442780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경기장 및 로봇 구성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0C1AE-FBCE-45CC-86E0-6D6F932C4D93}"/>
              </a:ext>
            </a:extLst>
          </p:cNvPr>
          <p:cNvSpPr txBox="1"/>
          <p:nvPr/>
        </p:nvSpPr>
        <p:spPr>
          <a:xfrm>
            <a:off x="210263" y="2299374"/>
            <a:ext cx="3863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로봇의 자율 주행 기술로 물건 분류 및 정리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05E71-1EAD-47A8-9B26-8B1DBF82368E}"/>
              </a:ext>
            </a:extLst>
          </p:cNvPr>
          <p:cNvSpPr txBox="1"/>
          <p:nvPr/>
        </p:nvSpPr>
        <p:spPr>
          <a:xfrm>
            <a:off x="210263" y="3035385"/>
            <a:ext cx="5444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초음파 센서와 컬러센서로 물체 인식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인식한 물건을 정해진 구역으로 분류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3d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프린팅으로 로봇을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조종할 수 있는 공간 마련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8EF53E1-5066-46C1-99A9-CCAA5858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284" y1="67647" x2="48284" y2="67647"/>
                        <a14:foregroundMark x1="75735" y1="72222" x2="75735" y2="72222"/>
                        <a14:foregroundMark x1="72304" y1="70261" x2="76961" y2="73529"/>
                        <a14:foregroundMark x1="45343" y1="68627" x2="53922" y2="65686"/>
                        <a14:foregroundMark x1="53922" y1="65686" x2="47059" y2="67647"/>
                        <a14:foregroundMark x1="72304" y1="74183" x2="81863" y2="75817"/>
                        <a14:foregroundMark x1="81863" y1="75817" x2="82843" y2="67647"/>
                        <a14:foregroundMark x1="48039" y1="61765" x2="39951" y2="69935"/>
                        <a14:foregroundMark x1="39951" y1="69935" x2="45833" y2="63072"/>
                        <a14:foregroundMark x1="58333" y1="68627" x2="62745" y2="69281"/>
                        <a14:foregroundMark x1="56127" y1="69281" x2="64216" y2="67974"/>
                        <a14:foregroundMark x1="57108" y1="70915" x2="64216" y2="67647"/>
                        <a14:foregroundMark x1="58824" y1="72222" x2="63971" y2="67647"/>
                        <a14:foregroundMark x1="45314" y1="73817" x2="53431" y2="69608"/>
                        <a14:foregroundMark x1="53431" y1="69608" x2="54167" y2="66993"/>
                        <a14:foregroundMark x1="23284" y1="51634" x2="23284" y2="51634"/>
                        <a14:foregroundMark x1="25490" y1="52288" x2="27206" y2="52288"/>
                        <a14:foregroundMark x1="21569" y1="52288" x2="24510" y2="52288"/>
                        <a14:foregroundMark x1="24510" y1="47712" x2="20098" y2="59804"/>
                        <a14:foregroundMark x1="20098" y1="59804" x2="19118" y2="59150"/>
                        <a14:foregroundMark x1="17647" y1="51634" x2="12255" y2="56209"/>
                        <a14:foregroundMark x1="16422" y1="48366" x2="11029" y2="54248"/>
                        <a14:foregroundMark x1="72549" y1="76797" x2="81373" y2="79085"/>
                        <a14:foregroundMark x1="81373" y1="79085" x2="82843" y2="75163"/>
                        <a14:backgroundMark x1="51471" y1="33007" x2="51471" y2="33007"/>
                        <a14:backgroundMark x1="55147" y1="39542" x2="55147" y2="39542"/>
                        <a14:backgroundMark x1="55882" y1="42810" x2="55882" y2="42810"/>
                        <a14:backgroundMark x1="35049" y1="35294" x2="35049" y2="35294"/>
                        <a14:backgroundMark x1="26961" y1="37582" x2="26961" y2="37582"/>
                        <a14:backgroundMark x1="23775" y1="35621" x2="23775" y2="35621"/>
                        <a14:backgroundMark x1="23529" y1="38235" x2="23529" y2="38235"/>
                        <a14:backgroundMark x1="22304" y1="36275" x2="22304" y2="36275"/>
                        <a14:backgroundMark x1="41912" y1="46078" x2="41912" y2="46078"/>
                        <a14:backgroundMark x1="43627" y1="36928" x2="43627" y2="36928"/>
                        <a14:backgroundMark x1="41422" y1="22549" x2="41422" y2="22549"/>
                        <a14:backgroundMark x1="59314" y1="77124" x2="59314" y2="77124"/>
                        <a14:backgroundMark x1="60867" y1="73891" x2="62745" y2="73856"/>
                        <a14:backgroundMark x1="54358" y1="74009" x2="55900" y2="73981"/>
                        <a14:backgroundMark x1="52245" y1="74047" x2="54029" y2="74015"/>
                        <a14:backgroundMark x1="51713" y1="74057" x2="52235" y2="74048"/>
                        <a14:backgroundMark x1="62745" y1="73856" x2="69363" y2="82026"/>
                        <a14:backgroundMark x1="69363" y1="82026" x2="51225" y2="82680"/>
                        <a14:backgroundMark x1="51225" y1="82680" x2="55394" y2="75732"/>
                        <a14:backgroundMark x1="59958" y1="74700" x2="63235" y2="76797"/>
                        <a14:backgroundMark x1="45588" y1="27451" x2="50735" y2="38235"/>
                        <a14:backgroundMark x1="50735" y1="38235" x2="57843" y2="30392"/>
                        <a14:backgroundMark x1="57843" y1="30392" x2="54657" y2="26797"/>
                        <a14:backgroundMark x1="13235" y1="43791" x2="13235" y2="43791"/>
                        <a14:backgroundMark x1="22059" y1="40850" x2="22059" y2="40850"/>
                        <a14:backgroundMark x1="23284" y1="41503" x2="26716" y2="40523"/>
                        <a14:backgroundMark x1="38725" y1="71242" x2="42157" y2="77451"/>
                        <a14:backgroundMark x1="89461" y1="63399" x2="89461" y2="63399"/>
                        <a14:backgroundMark x1="89461" y1="64052" x2="90686" y2="61111"/>
                        <a14:backgroundMark x1="88725" y1="64052" x2="89951" y2="60784"/>
                        <a14:backgroundMark x1="37255" y1="41503" x2="37745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8273" y="3296431"/>
            <a:ext cx="1918207" cy="14386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0A3DA71-8930-465B-8C94-4F7133ACD947}"/>
              </a:ext>
            </a:extLst>
          </p:cNvPr>
          <p:cNvSpPr txBox="1"/>
          <p:nvPr/>
        </p:nvSpPr>
        <p:spPr>
          <a:xfrm>
            <a:off x="6069150" y="19964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4.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 결과물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F79F89-EFC6-4199-856E-5F2FE6FDBEAD}"/>
              </a:ext>
            </a:extLst>
          </p:cNvPr>
          <p:cNvSpPr txBox="1"/>
          <p:nvPr/>
        </p:nvSpPr>
        <p:spPr>
          <a:xfrm>
            <a:off x="6069149" y="4134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5.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기대 효과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7F85B3-D6D2-4C0F-BFD3-77DC3CFDA083}"/>
              </a:ext>
            </a:extLst>
          </p:cNvPr>
          <p:cNvSpPr txBox="1"/>
          <p:nvPr/>
        </p:nvSpPr>
        <p:spPr>
          <a:xfrm>
            <a:off x="6152684" y="4470138"/>
            <a:ext cx="591567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fusion 360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프로그램을 통해 필요한 부품을 직접 만듦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각자 분업한 일들을 취합하며 협업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 과정에서 협동심이 발휘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각자의 의견을 주장하고 그 의견들을 절충하여 개발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정해진 구역 외의 다른 색을 인식하면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분류할 수 없음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으로 인식하고 지나가는 프로그램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브릭이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하나 더 주어진다면 뒷바퀴에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라지모터를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추가하여 더 나은 주행과 컬러센서를 추가하여 더 빠르고 정확하게 물체를 인식하고 분류하는 프로그램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7B3749-BA63-4EE1-84E0-13220F947BFF}"/>
              </a:ext>
            </a:extLst>
          </p:cNvPr>
          <p:cNvSpPr txBox="1"/>
          <p:nvPr/>
        </p:nvSpPr>
        <p:spPr>
          <a:xfrm>
            <a:off x="6299983" y="2352622"/>
            <a:ext cx="133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제작 로봇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2F143-9F84-4DC5-B060-DAFB6F7BF5C3}"/>
              </a:ext>
            </a:extLst>
          </p:cNvPr>
          <p:cNvSpPr txBox="1"/>
          <p:nvPr/>
        </p:nvSpPr>
        <p:spPr>
          <a:xfrm>
            <a:off x="8346686" y="2351782"/>
            <a:ext cx="372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주요 주행기능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3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라인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트레이싱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및 정렬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초음파 센서로 물체 인식 후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정해진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거리까지 다가가 잡음</a:t>
            </a:r>
          </a:p>
        </p:txBody>
      </p:sp>
      <p:pic>
        <p:nvPicPr>
          <p:cNvPr id="49" name="그림 48" descr="스크린샷이(가) 표시된 사진&#10;&#10;자동 생성된 설명">
            <a:extLst>
              <a:ext uri="{FF2B5EF4-FFF2-40B4-BE49-F238E27FC236}">
                <a16:creationId xmlns:a16="http://schemas.microsoft.com/office/drawing/2014/main" id="{E003E873-5FDF-459E-B997-94467D3EF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3" y="5222500"/>
            <a:ext cx="2372711" cy="135019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43471DB-3935-4544-9079-087274E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63" y="5780400"/>
            <a:ext cx="920488" cy="92048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1CD70F1-75C0-4879-B05E-5BCB84DDD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048" y="5780400"/>
            <a:ext cx="920488" cy="9204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1E37C6-AB1A-45CF-9E1E-039626DF4030}"/>
              </a:ext>
            </a:extLst>
          </p:cNvPr>
          <p:cNvSpPr txBox="1"/>
          <p:nvPr/>
        </p:nvSpPr>
        <p:spPr>
          <a:xfrm>
            <a:off x="2701403" y="5395538"/>
            <a:ext cx="1918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 3d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프린팅 부품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1425AD-4224-4133-B36F-4234A9257CDC}"/>
              </a:ext>
            </a:extLst>
          </p:cNvPr>
          <p:cNvSpPr txBox="1"/>
          <p:nvPr/>
        </p:nvSpPr>
        <p:spPr>
          <a:xfrm>
            <a:off x="2706249" y="4810763"/>
            <a:ext cx="34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로봇 구성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 ev3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코어</a:t>
            </a:r>
            <a:r>
              <a:rPr lang="en-US" altLang="ko-KR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·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확장세트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+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컬러센서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라지모터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CEFCBB-ED9F-4F84-886F-31388E32DAEC}"/>
              </a:ext>
            </a:extLst>
          </p:cNvPr>
          <p:cNvSpPr txBox="1"/>
          <p:nvPr/>
        </p:nvSpPr>
        <p:spPr>
          <a:xfrm>
            <a:off x="210263" y="4816448"/>
            <a:ext cx="194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경기장 구성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7F87AF9-F1E3-43EA-B152-174FB193C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371" y="2729248"/>
            <a:ext cx="1703138" cy="12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61BF53E4F8C6044B6CD4387D7DD676C" ma:contentTypeVersion="8" ma:contentTypeDescription="새 문서를 만듭니다." ma:contentTypeScope="" ma:versionID="a4268e80289ef81461de3980614a0ad2">
  <xsd:schema xmlns:xsd="http://www.w3.org/2001/XMLSchema" xmlns:xs="http://www.w3.org/2001/XMLSchema" xmlns:p="http://schemas.microsoft.com/office/2006/metadata/properties" xmlns:ns2="837c9711-b445-46ef-b92f-b98585f58d07" targetNamespace="http://schemas.microsoft.com/office/2006/metadata/properties" ma:root="true" ma:fieldsID="d19fb76480c0d7f85eb49ca77d2402cd" ns2:_="">
    <xsd:import namespace="837c9711-b445-46ef-b92f-b98585f58d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c9711-b445-46ef-b92f-b98585f58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8C7AB-99BB-4EF3-AE98-3B3E9D4AD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3FEB5-E83C-4CFF-A13E-E67914C90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7c9711-b445-46ef-b92f-b98585f58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82D3C5-5C48-45FD-8995-779B752B93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352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맑은 고딕</vt:lpstr>
      <vt:lpstr>배찌체</vt:lpstr>
      <vt:lpstr>CookieRun Regular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전동현</dc:creator>
  <cp:lastModifiedBy>김 서지</cp:lastModifiedBy>
  <cp:revision>7</cp:revision>
  <dcterms:created xsi:type="dcterms:W3CDTF">2020-06-18T06:36:08Z</dcterms:created>
  <dcterms:modified xsi:type="dcterms:W3CDTF">2020-06-22T10:17:51Z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0x010100961BF53E4F8C6044B6CD4387D7DD676C</vt:lpwstr>
  </property>
</Properties>
</file>