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14" d="100"/>
          <a:sy n="114" d="100"/>
        </p:scale>
        <p:origin x="3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Key </a:t>
            </a:r>
            <a:r>
              <a:rPr lang="en-US" altLang="ja-JP" dirty="0" smtClean="0"/>
              <a:t>&amp;</a:t>
            </a:r>
            <a:r>
              <a:rPr lang="ja-JP" altLang="en-US" dirty="0"/>
              <a:t> </a:t>
            </a:r>
            <a:r>
              <a:rPr lang="en-US" altLang="ja-JP" dirty="0" smtClean="0"/>
              <a:t>Mouse</a:t>
            </a:r>
            <a:br>
              <a:rPr lang="en-US" altLang="ja-JP" dirty="0" smtClean="0"/>
            </a:br>
            <a:r>
              <a:rPr lang="en-US" altLang="ja-JP" dirty="0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r>
              <a:rPr lang="ja-JP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 smtClean="0"/>
              <a:t>App Specific Binds : </a:t>
            </a:r>
            <a:r>
              <a:rPr lang="en-US" altLang="ja-JP" sz="4000" dirty="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latin typeface="+mn-ea"/>
              </a:rPr>
              <a:t>配置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寄せ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  <a:endParaRPr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</a:t>
            </a:r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 Tab (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Alt + P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PageDn)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OFF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+ 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C00000"/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Middle Click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C00000"/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拡張クリップボード </a:t>
            </a:r>
            <a:r>
              <a:rPr lang="en-US" altLang="ja-JP" sz="2800" dirty="0" smtClean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Space+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Paste</a:t>
            </a:r>
            <a:endParaRPr lang="en-US" altLang="ja-JP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Space+Shift</a:t>
            </a:r>
            <a:r>
              <a:rPr lang="en-US" altLang="ja-JP" dirty="0" smtClean="0">
                <a:sym typeface="Wingdings" panose="05000000000000000000" pitchFamily="2" charset="2"/>
              </a:rPr>
              <a:t>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Tera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ランチャ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App</a:t>
            </a:r>
            <a:r>
              <a:rPr lang="ja-JP" altLang="en-US" dirty="0" smtClean="0">
                <a:sym typeface="Wingdings" panose="05000000000000000000" pitchFamily="2" charset="2"/>
              </a:rPr>
              <a:t>起動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App</a:t>
            </a:r>
            <a:r>
              <a:rPr lang="ja-JP" altLang="en-US" dirty="0" smtClean="0">
                <a:sym typeface="Wingdings" panose="05000000000000000000" pitchFamily="2" charset="2"/>
              </a:rPr>
              <a:t>指定での</a:t>
            </a:r>
            <a:r>
              <a:rPr lang="en-US" altLang="ja-JP" dirty="0" err="1" smtClean="0">
                <a:sym typeface="Wingdings" panose="05000000000000000000" pitchFamily="2" charset="2"/>
              </a:rPr>
              <a:t>AltTab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85358" y="635125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 smtClean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調光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</a:rPr>
              <a:t>計算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オフ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便利機能キー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仮想</a:t>
            </a:r>
            <a:r>
              <a:rPr lang="en-US" altLang="ja-JP" dirty="0" smtClean="0">
                <a:sym typeface="Wingdings" panose="05000000000000000000" pitchFamily="2" charset="2"/>
              </a:rPr>
              <a:t>Desktop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サウンドデバイス変更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IoT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17877</TotalTime>
  <Words>899</Words>
  <Application>Microsoft Office PowerPoint</Application>
  <PresentationFormat>画面に合わせる (4:3)</PresentationFormat>
  <Paragraphs>567</Paragraphs>
  <Slides>24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</vt:lpstr>
      <vt:lpstr>&amp; MButton : </vt:lpstr>
      <vt:lpstr>&amp; XButton1 : </vt:lpstr>
      <vt:lpstr>&amp; XButton2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ittooo 66</cp:lastModifiedBy>
  <cp:revision>1589</cp:revision>
  <dcterms:created xsi:type="dcterms:W3CDTF">2015-05-12T16:23:26Z</dcterms:created>
  <dcterms:modified xsi:type="dcterms:W3CDTF">2018-04-30T15:01:48Z</dcterms:modified>
</cp:coreProperties>
</file>