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7" r:id="rId4"/>
    <p:sldId id="269" r:id="rId5"/>
    <p:sldId id="266" r:id="rId6"/>
    <p:sldId id="273" r:id="rId7"/>
    <p:sldId id="281" r:id="rId8"/>
    <p:sldId id="274" r:id="rId9"/>
    <p:sldId id="271" r:id="rId10"/>
    <p:sldId id="275" r:id="rId11"/>
    <p:sldId id="279" r:id="rId12"/>
    <p:sldId id="276" r:id="rId13"/>
    <p:sldId id="280" r:id="rId14"/>
    <p:sldId id="283" r:id="rId15"/>
    <p:sldId id="284" r:id="rId16"/>
    <p:sldId id="282" r:id="rId17"/>
    <p:sldId id="286" r:id="rId18"/>
    <p:sldId id="288" r:id="rId19"/>
    <p:sldId id="278"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27" autoAdjust="0"/>
    <p:restoredTop sz="96026" autoAdjust="0"/>
  </p:normalViewPr>
  <p:slideViewPr>
    <p:cSldViewPr snapToGrid="0">
      <p:cViewPr varScale="1">
        <p:scale>
          <a:sx n="100" d="100"/>
          <a:sy n="100" d="100"/>
        </p:scale>
        <p:origin x="34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45814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5700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8649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21086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2415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61405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12226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04264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5721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1053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6064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4C7EE-3C5D-4F47-A8DE-21B759CA57C5}" type="datetimeFigureOut">
              <a:rPr kumimoji="1" lang="ja-JP" altLang="en-US" smtClean="0"/>
              <a:t>2015/9/18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41143251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Key Binds</a:t>
            </a:r>
            <a:br>
              <a:rPr kumimoji="1" lang="en-US" altLang="ja-JP" dirty="0" smtClean="0"/>
            </a:br>
            <a:r>
              <a:rPr lang="en-US" altLang="ja-JP" dirty="0" smtClean="0"/>
              <a:t>&amp;</a:t>
            </a:r>
            <a:br>
              <a:rPr lang="en-US" altLang="ja-JP" dirty="0" smtClean="0"/>
            </a:br>
            <a:r>
              <a:rPr lang="en-US" altLang="ja-JP" dirty="0" smtClean="0"/>
              <a:t>Mouse Binds</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lang="en-US" altLang="ja-JP" dirty="0" smtClean="0">
                <a:solidFill>
                  <a:schemeClr val="bg1">
                    <a:lumMod val="65000"/>
                  </a:schemeClr>
                </a:solidFill>
              </a:rPr>
              <a:t>Supported by AHK</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3222679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dirty="0" smtClean="0">
                <a:solidFill>
                  <a:schemeClr val="accent2"/>
                </a:solidFill>
              </a:rPr>
              <a:t>SHIFT	= Shift (Windows)</a:t>
            </a:r>
            <a:endParaRPr lang="en-US" altLang="ja-JP" dirty="0" smtClean="0">
              <a:solidFill>
                <a:schemeClr val="accent2"/>
              </a:solidFill>
            </a:endParaRPr>
          </a:p>
          <a:p>
            <a:pPr marL="0" indent="0">
              <a:buNone/>
            </a:pPr>
            <a:r>
              <a:rPr kumimoji="1" lang="en-US" altLang="ja-JP" dirty="0">
                <a:solidFill>
                  <a:schemeClr val="accent2"/>
                </a:solidFill>
              </a:rPr>
              <a:t>	</a:t>
            </a:r>
            <a:r>
              <a:rPr kumimoji="1" lang="en-US" altLang="ja-JP" dirty="0" smtClean="0">
                <a:solidFill>
                  <a:schemeClr val="accent2"/>
                </a:solidFill>
              </a:rPr>
              <a:t>	= Shift (Mac)</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D</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H</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J</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K</a:t>
            </a: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a:t>
            </a: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X</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C</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V</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B</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N</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M</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&lt;</a:t>
            </a: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&gt;</a:t>
            </a: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5" name="角丸四角形 54"/>
          <p:cNvSpPr/>
          <p:nvPr/>
        </p:nvSpPr>
        <p:spPr>
          <a:xfrm>
            <a:off x="7269876" y="4993486"/>
            <a:ext cx="1150224"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Z</a:t>
            </a:r>
            <a:endParaRPr kumimoji="1" lang="ja-JP" altLang="en-US" dirty="0"/>
          </a:p>
        </p:txBody>
      </p:sp>
      <p:sp>
        <p:nvSpPr>
          <p:cNvPr id="62" name="角丸四角形 61"/>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&amp;</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_</a:t>
            </a: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W</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E</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R</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T</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Y</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U</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I</a:t>
            </a:r>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O</a:t>
            </a: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a:t>
            </a: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Q</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Tree>
    <p:extLst>
      <p:ext uri="{BB962C8B-B14F-4D97-AF65-F5344CB8AC3E}">
        <p14:creationId xmlns:p14="http://schemas.microsoft.com/office/powerpoint/2010/main" val="2443235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Autofit/>
          </a:bodyPr>
          <a:lstStyle/>
          <a:p>
            <a:r>
              <a:rPr kumimoji="1" lang="en-US" altLang="ja-JP" sz="2400" dirty="0" smtClean="0">
                <a:solidFill>
                  <a:schemeClr val="accent2"/>
                </a:solidFill>
              </a:rPr>
              <a:t>LCMD	= Control (Windows)</a:t>
            </a:r>
            <a:r>
              <a:rPr kumimoji="1" lang="ja-JP" altLang="en-US" sz="2400" dirty="0" smtClean="0">
                <a:solidFill>
                  <a:schemeClr val="accent2"/>
                </a:solidFill>
              </a:rPr>
              <a:t>　できるだけ少なめ</a:t>
            </a:r>
            <a:endParaRPr kumimoji="1" lang="en-US" altLang="ja-JP" sz="2400" dirty="0" smtClean="0">
              <a:solidFill>
                <a:schemeClr val="accent2"/>
              </a:solidFill>
            </a:endParaRPr>
          </a:p>
          <a:p>
            <a:pPr marL="0" indent="0">
              <a:buNone/>
            </a:pPr>
            <a:r>
              <a:rPr lang="en-US" altLang="ja-JP" sz="2400" dirty="0">
                <a:solidFill>
                  <a:schemeClr val="accent2"/>
                </a:solidFill>
              </a:rPr>
              <a:t> </a:t>
            </a:r>
            <a:r>
              <a:rPr lang="en-US" altLang="ja-JP" sz="2400" dirty="0" smtClean="0">
                <a:solidFill>
                  <a:schemeClr val="accent2"/>
                </a:solidFill>
              </a:rPr>
              <a:t>              	= Command (Mac)</a:t>
            </a:r>
            <a:endParaRPr kumimoji="1" lang="en-US" altLang="ja-JP" sz="2400" dirty="0" smtClean="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400" dirty="0" smtClean="0"/>
              <a:t>quit</a:t>
            </a:r>
            <a:endParaRPr kumimoji="1" lang="ja-JP" altLang="en-US" sz="14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400" dirty="0" smtClean="0"/>
              <a:t>IME Toggle</a:t>
            </a:r>
            <a:endParaRPr kumimoji="1" lang="ja-JP" altLang="en-US" sz="1400" dirty="0"/>
          </a:p>
        </p:txBody>
      </p:sp>
    </p:spTree>
    <p:extLst>
      <p:ext uri="{BB962C8B-B14F-4D97-AF65-F5344CB8AC3E}">
        <p14:creationId xmlns:p14="http://schemas.microsoft.com/office/powerpoint/2010/main" val="3013687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Autofit/>
          </a:bodyPr>
          <a:lstStyle/>
          <a:p>
            <a:r>
              <a:rPr lang="en-US" altLang="ja-JP" dirty="0" smtClean="0">
                <a:solidFill>
                  <a:schemeClr val="accent2"/>
                </a:solidFill>
              </a:rPr>
              <a:t>CAPS</a:t>
            </a:r>
            <a:endParaRPr kumimoji="1" lang="en-US" altLang="ja-JP" dirty="0" smtClean="0">
              <a:solidFill>
                <a:schemeClr val="accent2"/>
              </a:solidFill>
            </a:endParaRPr>
          </a:p>
          <a:p>
            <a:pPr marL="0" indent="0">
              <a:buNone/>
            </a:pPr>
            <a:r>
              <a:rPr lang="en-US" altLang="ja-JP" sz="1800" dirty="0" smtClean="0">
                <a:solidFill>
                  <a:schemeClr val="bg1">
                    <a:lumMod val="65000"/>
                  </a:schemeClr>
                </a:solidFill>
              </a:rPr>
              <a:t>※</a:t>
            </a:r>
            <a:r>
              <a:rPr lang="ja-JP" altLang="en-US" sz="1800" dirty="0" smtClean="0">
                <a:solidFill>
                  <a:schemeClr val="bg1">
                    <a:lumMod val="65000"/>
                  </a:schemeClr>
                </a:solidFill>
              </a:rPr>
              <a:t>カーソル等周り、安定してきた？</a:t>
            </a:r>
            <a:endParaRPr lang="en-US" altLang="ja-JP" sz="1800" dirty="0" smtClean="0">
              <a:solidFill>
                <a:schemeClr val="bg1">
                  <a:lumMod val="65000"/>
                </a:schemeClr>
              </a:solidFill>
            </a:endParaRPr>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48" name="角丸四角形 147"/>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49" name="角丸四角形 148"/>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50" name="角丸四角形 149"/>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51" name="角丸四角形 150"/>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a:t>
            </a:r>
            <a:endParaRPr kumimoji="1" lang="en-US" altLang="ja-JP" sz="1200" dirty="0" smtClean="0"/>
          </a:p>
          <a:p>
            <a:pPr algn="ctr"/>
            <a:r>
              <a:rPr kumimoji="1" lang="en-US" altLang="ja-JP" sz="1200" dirty="0" smtClean="0"/>
              <a:t>word</a:t>
            </a:r>
            <a:endParaRPr kumimoji="1" lang="ja-JP" altLang="en-US" sz="1200" dirty="0"/>
          </a:p>
        </p:txBody>
      </p:sp>
      <p:sp>
        <p:nvSpPr>
          <p:cNvPr id="152" name="角丸四角形 151"/>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53" name="角丸四角形 152"/>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54" name="角丸四角形 153"/>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100" dirty="0" smtClean="0"/>
              <a:t>カタ</a:t>
            </a:r>
            <a:endParaRPr lang="en-US" altLang="ja-JP" sz="1100" dirty="0" smtClean="0"/>
          </a:p>
          <a:p>
            <a:pPr algn="ctr"/>
            <a:r>
              <a:rPr lang="ja-JP" altLang="en-US" sz="1100" dirty="0" smtClean="0"/>
              <a:t>カナ</a:t>
            </a:r>
            <a:endParaRPr kumimoji="1" lang="ja-JP" altLang="en-US" sz="1100" dirty="0"/>
          </a:p>
        </p:txBody>
      </p:sp>
      <p:sp>
        <p:nvSpPr>
          <p:cNvPr id="155" name="角丸四角形 154"/>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6" name="角丸四角形 155"/>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7" name="角丸四角形 156"/>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8" name="角丸四角形 157"/>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a:t>残し改行</a:t>
            </a:r>
          </a:p>
        </p:txBody>
      </p:sp>
      <p:sp>
        <p:nvSpPr>
          <p:cNvPr id="159" name="角丸四角形 158"/>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a:t>
            </a:r>
            <a:endParaRPr lang="en-US" altLang="ja-JP" sz="1200" dirty="0" smtClean="0"/>
          </a:p>
          <a:p>
            <a:pPr algn="ctr"/>
            <a:r>
              <a:rPr kumimoji="1" lang="en-US" altLang="ja-JP" sz="1200" dirty="0" smtClean="0"/>
              <a:t>word</a:t>
            </a:r>
            <a:endParaRPr kumimoji="1" lang="ja-JP" altLang="en-US" sz="1200" dirty="0"/>
          </a:p>
        </p:txBody>
      </p:sp>
      <p:sp>
        <p:nvSpPr>
          <p:cNvPr id="160" name="角丸四角形 159"/>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2</a:t>
            </a:r>
            <a:endParaRPr lang="ja-JP" altLang="en-US" sz="1200" dirty="0"/>
          </a:p>
        </p:txBody>
      </p:sp>
      <p:sp>
        <p:nvSpPr>
          <p:cNvPr id="161" name="角丸四角形 160"/>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3</a:t>
            </a:r>
            <a:endParaRPr lang="ja-JP" altLang="en-US" sz="1200" dirty="0"/>
          </a:p>
        </p:txBody>
      </p:sp>
      <p:sp>
        <p:nvSpPr>
          <p:cNvPr id="162" name="角丸四角形 161"/>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a:t>4</a:t>
            </a:r>
            <a:endParaRPr kumimoji="1" lang="ja-JP" altLang="en-US" sz="1200" dirty="0"/>
          </a:p>
        </p:txBody>
      </p:sp>
      <p:sp>
        <p:nvSpPr>
          <p:cNvPr id="163" name="角丸四角形 162"/>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4" name="角丸四角形 163"/>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65" name="角丸四角形 164"/>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66" name="角丸四角形 165"/>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67" name="角丸四角形 166"/>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8" name="角丸四角形 167"/>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9" name="角丸四角形 168"/>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smtClean="0"/>
              <a:t>1</a:t>
            </a:r>
            <a:endParaRPr kumimoji="1" lang="ja-JP" altLang="en-US" sz="1200" dirty="0"/>
          </a:p>
        </p:txBody>
      </p:sp>
      <p:sp>
        <p:nvSpPr>
          <p:cNvPr id="170" name="角丸四角形 169"/>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F2</a:t>
            </a:r>
            <a:endParaRPr kumimoji="1" lang="ja-JP" altLang="en-US" dirty="0"/>
          </a:p>
        </p:txBody>
      </p:sp>
      <p:sp>
        <p:nvSpPr>
          <p:cNvPr id="171" name="角丸四角形 17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F3</a:t>
            </a:r>
            <a:endParaRPr kumimoji="1" lang="ja-JP" altLang="en-US" dirty="0"/>
          </a:p>
        </p:txBody>
      </p:sp>
      <p:sp>
        <p:nvSpPr>
          <p:cNvPr id="172" name="角丸四角形 17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F4</a:t>
            </a:r>
            <a:endParaRPr kumimoji="1" lang="ja-JP" altLang="en-US" dirty="0"/>
          </a:p>
        </p:txBody>
      </p:sp>
      <p:sp>
        <p:nvSpPr>
          <p:cNvPr id="173" name="角丸四角形 17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F5</a:t>
            </a:r>
            <a:endParaRPr kumimoji="1" lang="ja-JP" altLang="en-US" dirty="0"/>
          </a:p>
        </p:txBody>
      </p:sp>
      <p:sp>
        <p:nvSpPr>
          <p:cNvPr id="174" name="角丸四角形 17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F6</a:t>
            </a:r>
            <a:endParaRPr kumimoji="1" lang="ja-JP" altLang="en-US" dirty="0"/>
          </a:p>
        </p:txBody>
      </p:sp>
      <p:sp>
        <p:nvSpPr>
          <p:cNvPr id="175" name="角丸四角形 17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F7</a:t>
            </a:r>
            <a:endParaRPr kumimoji="1" lang="ja-JP" altLang="en-US" dirty="0"/>
          </a:p>
        </p:txBody>
      </p:sp>
      <p:sp>
        <p:nvSpPr>
          <p:cNvPr id="176" name="角丸四角形 17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F8</a:t>
            </a:r>
            <a:endParaRPr kumimoji="1" lang="ja-JP" altLang="en-US" dirty="0"/>
          </a:p>
        </p:txBody>
      </p:sp>
      <p:sp>
        <p:nvSpPr>
          <p:cNvPr id="177" name="角丸四角形 17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F9</a:t>
            </a:r>
            <a:endParaRPr kumimoji="1" lang="ja-JP" altLang="en-US" dirty="0"/>
          </a:p>
        </p:txBody>
      </p:sp>
      <p:sp>
        <p:nvSpPr>
          <p:cNvPr id="178" name="角丸四角形 17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F10</a:t>
            </a:r>
            <a:endParaRPr kumimoji="1" lang="ja-JP" altLang="en-US" dirty="0"/>
          </a:p>
        </p:txBody>
      </p:sp>
      <p:sp>
        <p:nvSpPr>
          <p:cNvPr id="179" name="角丸四角形 17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F11</a:t>
            </a:r>
            <a:endParaRPr kumimoji="1" lang="ja-JP" altLang="en-US" dirty="0"/>
          </a:p>
        </p:txBody>
      </p:sp>
      <p:sp>
        <p:nvSpPr>
          <p:cNvPr id="180" name="角丸四角形 17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F12</a:t>
            </a:r>
            <a:endParaRPr kumimoji="1" lang="ja-JP" altLang="en-US" dirty="0"/>
          </a:p>
        </p:txBody>
      </p:sp>
      <p:sp>
        <p:nvSpPr>
          <p:cNvPr id="182" name="角丸四角形 18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a:t>
            </a:r>
            <a:endParaRPr kumimoji="1" lang="ja-JP" altLang="en-US" dirty="0"/>
          </a:p>
        </p:txBody>
      </p:sp>
      <p:sp>
        <p:nvSpPr>
          <p:cNvPr id="183" name="角丸四角形 18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sz="1400" dirty="0" smtClean="0"/>
          </a:p>
        </p:txBody>
      </p:sp>
      <p:sp>
        <p:nvSpPr>
          <p:cNvPr id="184" name="角丸四角形 183"/>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noAutofit/>
          </a:bodyPr>
          <a:lstStyle/>
          <a:p>
            <a:pPr algn="ctr"/>
            <a:r>
              <a:rPr kumimoji="1" lang="en-US" altLang="ja-JP" sz="1200" dirty="0" smtClean="0"/>
              <a:t>home</a:t>
            </a:r>
            <a:endParaRPr kumimoji="1" lang="ja-JP" altLang="en-US" sz="1200" dirty="0"/>
          </a:p>
        </p:txBody>
      </p:sp>
      <p:sp>
        <p:nvSpPr>
          <p:cNvPr id="185" name="角丸四角形 184"/>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a:t>↑</a:t>
            </a:r>
            <a:endParaRPr kumimoji="1" lang="ja-JP" altLang="en-US" dirty="0"/>
          </a:p>
        </p:txBody>
      </p:sp>
      <p:sp>
        <p:nvSpPr>
          <p:cNvPr id="186" name="角丸四角形 185"/>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end</a:t>
            </a:r>
            <a:endParaRPr kumimoji="1" lang="ja-JP" altLang="en-US" sz="1200" dirty="0"/>
          </a:p>
        </p:txBody>
      </p:sp>
      <p:sp>
        <p:nvSpPr>
          <p:cNvPr id="187" name="角丸四角形 186"/>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return</a:t>
            </a:r>
            <a:endParaRPr kumimoji="1" lang="ja-JP" altLang="en-US" sz="1200" dirty="0"/>
          </a:p>
        </p:txBody>
      </p:sp>
      <p:sp>
        <p:nvSpPr>
          <p:cNvPr id="188" name="角丸四角形 187"/>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89" name="角丸四角形 188"/>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190" name="角丸四角形 189"/>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91" name="角丸四角形 19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r>
              <a:rPr lang="en-US" altLang="ja-JP" sz="1000" dirty="0" smtClean="0"/>
              <a:t>shift</a:t>
            </a:r>
          </a:p>
          <a:p>
            <a:pPr algn="ctr"/>
            <a:r>
              <a:rPr kumimoji="1" lang="en-US" altLang="ja-JP" sz="1000" dirty="0" smtClean="0"/>
              <a:t>tab</a:t>
            </a:r>
            <a:endParaRPr kumimoji="1" lang="ja-JP" altLang="en-US" sz="1000" dirty="0"/>
          </a:p>
        </p:txBody>
      </p:sp>
      <p:sp>
        <p:nvSpPr>
          <p:cNvPr id="192" name="角丸四角形 19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p>
          <a:p>
            <a:pPr algn="ctr"/>
            <a:r>
              <a:rPr lang="en-US" altLang="ja-JP" sz="1000" dirty="0" smtClean="0"/>
              <a:t>tab</a:t>
            </a:r>
            <a:endParaRPr kumimoji="1" lang="ja-JP" altLang="en-US" sz="1000" dirty="0"/>
          </a:p>
        </p:txBody>
      </p:sp>
      <p:sp>
        <p:nvSpPr>
          <p:cNvPr id="193" name="角丸四角形 19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94" name="角丸四角形 19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95" name="角丸四角形 19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BS</a:t>
            </a:r>
            <a:endParaRPr kumimoji="1" lang="ja-JP" altLang="en-US" sz="1200" dirty="0"/>
          </a:p>
        </p:txBody>
      </p:sp>
      <p:sp>
        <p:nvSpPr>
          <p:cNvPr id="197" name="角丸四角形 19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98" name="角丸四角形 197"/>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200" name="角丸四角形 199"/>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後列</a:t>
            </a:r>
            <a:endParaRPr kumimoji="1" lang="en-US" altLang="ja-JP" sz="1200" dirty="0" smtClean="0"/>
          </a:p>
          <a:p>
            <a:pPr algn="ctr"/>
            <a:r>
              <a:rPr lang="ja-JP" altLang="en-US" sz="1200" dirty="0"/>
              <a:t>消し</a:t>
            </a:r>
            <a:endParaRPr kumimoji="1" lang="ja-JP" altLang="en-US" sz="1200" dirty="0"/>
          </a:p>
        </p:txBody>
      </p:sp>
      <p:sp>
        <p:nvSpPr>
          <p:cNvPr id="201" name="角丸四角形 200"/>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前列</a:t>
            </a:r>
            <a:endParaRPr lang="en-US" altLang="ja-JP" sz="1200" dirty="0" smtClean="0"/>
          </a:p>
          <a:p>
            <a:pPr algn="ctr"/>
            <a:r>
              <a:rPr kumimoji="1" lang="ja-JP" altLang="en-US" sz="1200" dirty="0" smtClean="0"/>
              <a:t>消し</a:t>
            </a:r>
            <a:endParaRPr kumimoji="1" lang="ja-JP" altLang="en-US" sz="1200" dirty="0"/>
          </a:p>
        </p:txBody>
      </p:sp>
    </p:spTree>
    <p:extLst>
      <p:ext uri="{BB962C8B-B14F-4D97-AF65-F5344CB8AC3E}">
        <p14:creationId xmlns:p14="http://schemas.microsoft.com/office/powerpoint/2010/main" val="1169357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dirty="0" smtClean="0">
                <a:solidFill>
                  <a:schemeClr val="accent2"/>
                </a:solidFill>
              </a:rPr>
              <a:t>RCMD</a:t>
            </a:r>
          </a:p>
          <a:p>
            <a:pPr marL="0" indent="0">
              <a:buNone/>
            </a:pPr>
            <a:r>
              <a:rPr lang="en-US" altLang="ja-JP" sz="1800" dirty="0">
                <a:solidFill>
                  <a:schemeClr val="bg1">
                    <a:lumMod val="65000"/>
                  </a:schemeClr>
                </a:solidFill>
              </a:rPr>
              <a:t>※</a:t>
            </a:r>
            <a:r>
              <a:rPr lang="ja-JP" altLang="en-US" sz="1800" dirty="0">
                <a:solidFill>
                  <a:schemeClr val="bg1">
                    <a:lumMod val="65000"/>
                  </a:schemeClr>
                </a:solidFill>
              </a:rPr>
              <a:t>カーソル等周り、安定してきた</a:t>
            </a:r>
            <a:r>
              <a:rPr lang="ja-JP" altLang="en-US" sz="1800" dirty="0" smtClean="0">
                <a:solidFill>
                  <a:schemeClr val="bg1">
                    <a:lumMod val="65000"/>
                  </a:schemeClr>
                </a:solidFill>
              </a:rPr>
              <a:t>？</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a:t>
            </a:r>
            <a:endParaRPr kumimoji="1" lang="en-US" altLang="ja-JP" sz="1200" dirty="0" smtClean="0"/>
          </a:p>
          <a:p>
            <a:pPr algn="ctr"/>
            <a:r>
              <a:rPr kumimoji="1" lang="en-US" altLang="ja-JP" sz="1200" dirty="0" smtClean="0"/>
              <a:t>word</a:t>
            </a:r>
            <a:endParaRPr kumimoji="1" lang="ja-JP" altLang="en-US" sz="1200"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100" dirty="0" smtClean="0"/>
              <a:t>カタ</a:t>
            </a:r>
            <a:endParaRPr kumimoji="1" lang="en-US" altLang="ja-JP" sz="1100" dirty="0" smtClean="0"/>
          </a:p>
          <a:p>
            <a:pPr algn="ctr"/>
            <a:r>
              <a:rPr kumimoji="1" lang="ja-JP" altLang="en-US" sz="1100" dirty="0" smtClean="0"/>
              <a:t>カナ</a:t>
            </a:r>
            <a:endParaRPr kumimoji="1" lang="ja-JP" altLang="en-US" sz="1100"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残し改行</a:t>
            </a:r>
            <a:endParaRPr kumimoji="1" lang="ja-JP" altLang="en-US" sz="1200" dirty="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a:t>
            </a:r>
            <a:endParaRPr lang="en-US" altLang="ja-JP" sz="1200" dirty="0" smtClean="0"/>
          </a:p>
          <a:p>
            <a:pPr algn="ctr"/>
            <a:r>
              <a:rPr kumimoji="1" lang="en-US" altLang="ja-JP" sz="1200" dirty="0" smtClean="0"/>
              <a:t>word</a:t>
            </a:r>
            <a:endParaRPr kumimoji="1" lang="ja-JP" altLang="en-US" sz="1200"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4</a:t>
            </a:r>
            <a:endParaRPr lang="ja-JP" altLang="en-US" sz="1200"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F2</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F3</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F4</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F5</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F6</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F7</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F8</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F9</a:t>
            </a: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F10</a:t>
            </a: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F11</a:t>
            </a: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F12</a:t>
            </a: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後列</a:t>
            </a:r>
            <a:endParaRPr kumimoji="1" lang="en-US" altLang="ja-JP" sz="1200" dirty="0" smtClean="0"/>
          </a:p>
          <a:p>
            <a:pPr algn="ctr"/>
            <a:r>
              <a:rPr lang="ja-JP" altLang="en-US" sz="1200" dirty="0"/>
              <a:t>消し</a:t>
            </a:r>
            <a:endParaRPr kumimoji="1" lang="ja-JP" altLang="en-US" sz="12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noAutofit/>
          </a:bodyPr>
          <a:lstStyle/>
          <a:p>
            <a:pPr algn="ctr"/>
            <a:r>
              <a:rPr kumimoji="1" lang="en-US" altLang="ja-JP" sz="1200" dirty="0" smtClean="0"/>
              <a:t>home</a:t>
            </a:r>
            <a:endParaRPr kumimoji="1" lang="ja-JP" altLang="en-US" sz="12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a:t>↑</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end</a:t>
            </a:r>
            <a:endParaRPr kumimoji="1" lang="ja-JP" altLang="en-US" sz="12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return</a:t>
            </a:r>
            <a:endParaRPr kumimoji="1" lang="ja-JP" altLang="en-US" sz="12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r>
              <a:rPr lang="en-US" altLang="ja-JP" sz="1000" dirty="0" smtClean="0"/>
              <a:t>shift</a:t>
            </a:r>
          </a:p>
          <a:p>
            <a:pPr algn="ctr"/>
            <a:r>
              <a:rPr kumimoji="1" lang="en-US" altLang="ja-JP" sz="1000" dirty="0" smtClean="0"/>
              <a:t>tab</a:t>
            </a:r>
            <a:endParaRPr kumimoji="1" lang="ja-JP" altLang="en-US" sz="10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p>
          <a:p>
            <a:pPr algn="ctr"/>
            <a:r>
              <a:rPr lang="en-US" altLang="ja-JP" sz="1000" dirty="0" smtClean="0"/>
              <a:t>tab</a:t>
            </a:r>
            <a:endParaRPr kumimoji="1" lang="ja-JP" altLang="en-US" sz="10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BS</a:t>
            </a:r>
            <a:endParaRPr kumimoji="1" lang="ja-JP" altLang="en-US" sz="12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前列</a:t>
            </a:r>
            <a:endParaRPr lang="en-US" altLang="ja-JP" sz="1200" dirty="0" smtClean="0"/>
          </a:p>
          <a:p>
            <a:pPr algn="ctr"/>
            <a:r>
              <a:rPr kumimoji="1" lang="ja-JP" altLang="en-US" sz="1200" dirty="0"/>
              <a:t>消し</a:t>
            </a:r>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56" name="角丸四角形 5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2</a:t>
            </a:r>
            <a:endParaRPr lang="ja-JP" altLang="en-US" sz="1200" dirty="0"/>
          </a:p>
        </p:txBody>
      </p:sp>
      <p:sp>
        <p:nvSpPr>
          <p:cNvPr id="57" name="角丸四角形 5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smtClean="0"/>
              <a:t>3</a:t>
            </a:r>
          </a:p>
        </p:txBody>
      </p:sp>
      <p:sp>
        <p:nvSpPr>
          <p:cNvPr id="59" name="角丸四角形 58"/>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smtClean="0"/>
              <a:t>1</a:t>
            </a:r>
            <a:endParaRPr kumimoji="1" lang="ja-JP" altLang="en-US" sz="1200" dirty="0"/>
          </a:p>
        </p:txBody>
      </p:sp>
    </p:spTree>
    <p:extLst>
      <p:ext uri="{BB962C8B-B14F-4D97-AF65-F5344CB8AC3E}">
        <p14:creationId xmlns:p14="http://schemas.microsoft.com/office/powerpoint/2010/main" val="502881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SPACE 	= Left Hand </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j</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k</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l</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h</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m</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smtClean="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n</a:t>
            </a:r>
            <a:endParaRPr kumimoji="1" lang="ja-JP" altLang="en-US" dirty="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7</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8</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9</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0</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smtClean="0"/>
              <a:t>　</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6</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u</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err="1" smtClean="0"/>
              <a:t>i</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o</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p</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y</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dirty="0"/>
          </a:p>
        </p:txBody>
      </p:sp>
    </p:spTree>
    <p:extLst>
      <p:ext uri="{BB962C8B-B14F-4D97-AF65-F5344CB8AC3E}">
        <p14:creationId xmlns:p14="http://schemas.microsoft.com/office/powerpoint/2010/main" val="2477148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SPACE + SHIFT</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J</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K</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L</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H</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M</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&lt;</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&gt;</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smtClean="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N</a:t>
            </a:r>
            <a:endParaRPr kumimoji="1" lang="ja-JP" altLang="en-US" dirty="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&amp;</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_</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U</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I</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O</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P</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Y</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dirty="0"/>
          </a:p>
        </p:txBody>
      </p:sp>
      <p:sp>
        <p:nvSpPr>
          <p:cNvPr id="55" name="角丸四角形 54"/>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4044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LCMD &amp; RCMD	= Launcher</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Skype</a:t>
            </a:r>
            <a:endParaRPr kumimoji="1" lang="ja-JP" altLang="en-US" sz="900" dirty="0">
              <a:solidFill>
                <a:schemeClr val="tx1"/>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Desktop</a:t>
            </a:r>
            <a:endParaRPr kumimoji="1" lang="ja-JP" altLang="en-US" sz="900" dirty="0">
              <a:solidFill>
                <a:schemeClr val="tx1"/>
              </a:solidFill>
            </a:endParaRPr>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Filer</a:t>
            </a:r>
            <a:endParaRPr kumimoji="1" lang="ja-JP" altLang="en-US" sz="900" dirty="0">
              <a:solidFill>
                <a:schemeClr val="tx1"/>
              </a:solidFill>
            </a:endParaRPr>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Google</a:t>
            </a:r>
          </a:p>
          <a:p>
            <a:pPr algn="ctr"/>
            <a:r>
              <a:rPr lang="en-US" altLang="ja-JP" sz="900" dirty="0" smtClean="0">
                <a:solidFill>
                  <a:schemeClr val="tx1"/>
                </a:solidFill>
              </a:rPr>
              <a:t>Chrome</a:t>
            </a:r>
            <a:endParaRPr kumimoji="1" lang="ja-JP" altLang="en-US" sz="900" dirty="0">
              <a:solidFill>
                <a:schemeClr val="tx1"/>
              </a:solidFill>
            </a:endParaRPr>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err="1" smtClean="0">
                <a:solidFill>
                  <a:schemeClr val="tx1"/>
                </a:solidFill>
              </a:rPr>
              <a:t>Intelli</a:t>
            </a:r>
            <a:endParaRPr kumimoji="1" lang="en-US" altLang="ja-JP" sz="900" dirty="0" smtClean="0">
              <a:solidFill>
                <a:schemeClr val="tx1"/>
              </a:solidFill>
            </a:endParaRPr>
          </a:p>
          <a:p>
            <a:pPr algn="ctr"/>
            <a:r>
              <a:rPr kumimoji="1" lang="en-US" altLang="ja-JP" sz="900" dirty="0" smtClean="0">
                <a:solidFill>
                  <a:schemeClr val="tx1"/>
                </a:solidFill>
              </a:rPr>
              <a:t>J</a:t>
            </a:r>
            <a:endParaRPr kumimoji="1" lang="ja-JP" altLang="en-US" sz="900" dirty="0">
              <a:solidFill>
                <a:schemeClr val="tx1"/>
              </a:solidFill>
            </a:endParaRPr>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Atom</a:t>
            </a:r>
            <a:endParaRPr kumimoji="1" lang="ja-JP" altLang="en-US" sz="900" dirty="0">
              <a:solidFill>
                <a:schemeClr val="tx1"/>
              </a:solidFill>
            </a:endParaRPr>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Notepad</a:t>
            </a:r>
            <a:endParaRPr kumimoji="1" lang="ja-JP" altLang="en-US" sz="900" dirty="0">
              <a:solidFill>
                <a:schemeClr val="tx1"/>
              </a:solidFill>
            </a:endParaRPr>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File Alias</a:t>
            </a:r>
          </a:p>
          <a:p>
            <a:pPr algn="ctr"/>
            <a:r>
              <a:rPr kumimoji="1" lang="en-US" altLang="ja-JP" sz="900" dirty="0"/>
              <a:t>2</a:t>
            </a: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File Alias</a:t>
            </a:r>
          </a:p>
          <a:p>
            <a:pPr algn="ctr"/>
            <a:r>
              <a:rPr lang="en-US" altLang="ja-JP" sz="900" dirty="0" smtClean="0"/>
              <a:t>3</a:t>
            </a: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4</a:t>
            </a:r>
            <a:endParaRPr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5</a:t>
            </a:r>
            <a:endParaRPr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6</a:t>
            </a: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7</a:t>
            </a: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8</a:t>
            </a: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9</a:t>
            </a: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10</a:t>
            </a: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File</a:t>
            </a:r>
            <a:r>
              <a:rPr lang="ja-JP" altLang="en-US" sz="900" dirty="0"/>
              <a:t> </a:t>
            </a:r>
            <a:r>
              <a:rPr lang="en-US" altLang="ja-JP" sz="900" dirty="0" smtClean="0"/>
              <a:t>Alias</a:t>
            </a:r>
          </a:p>
          <a:p>
            <a:pPr algn="ctr"/>
            <a:r>
              <a:rPr lang="en-US" altLang="ja-JP" sz="900" dirty="0"/>
              <a:t>1</a:t>
            </a:r>
            <a:endParaRPr lang="en-US" altLang="ja-JP" sz="900" dirty="0" smtClean="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Text</a:t>
            </a:r>
          </a:p>
          <a:p>
            <a:pPr algn="ctr"/>
            <a:r>
              <a:rPr kumimoji="1" lang="en-US" altLang="ja-JP" sz="900" dirty="0" smtClean="0"/>
              <a:t>Editor</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Reader</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Terminal</a:t>
            </a: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Word</a:t>
            </a:r>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Excel</a:t>
            </a: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Power</a:t>
            </a:r>
          </a:p>
          <a:p>
            <a:pPr algn="ctr"/>
            <a:r>
              <a:rPr kumimoji="1" lang="en-US" altLang="ja-JP" sz="900" dirty="0" smtClean="0"/>
              <a:t>point</a:t>
            </a: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Task</a:t>
            </a:r>
          </a:p>
          <a:p>
            <a:pPr algn="ctr"/>
            <a:r>
              <a:rPr kumimoji="1" lang="en-US" altLang="ja-JP" sz="900" dirty="0" smtClean="0"/>
              <a:t>Manager</a:t>
            </a: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56" name="角丸四角形 55"/>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Tree>
    <p:extLst>
      <p:ext uri="{BB962C8B-B14F-4D97-AF65-F5344CB8AC3E}">
        <p14:creationId xmlns:p14="http://schemas.microsoft.com/office/powerpoint/2010/main" val="4044975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lang="en-US" altLang="ja-JP" dirty="0" smtClean="0">
                <a:solidFill>
                  <a:schemeClr val="accent2"/>
                </a:solidFill>
              </a:rPr>
              <a:t>CAPS + LCMD</a:t>
            </a:r>
          </a:p>
          <a:p>
            <a:pPr marL="0" indent="0">
              <a:buNone/>
            </a:pPr>
            <a:r>
              <a:rPr kumimoji="1" lang="en-US" altLang="ja-JP" sz="2400" dirty="0">
                <a:solidFill>
                  <a:schemeClr val="bg1">
                    <a:lumMod val="65000"/>
                  </a:schemeClr>
                </a:solidFill>
              </a:rPr>
              <a:t>※</a:t>
            </a:r>
            <a:r>
              <a:rPr kumimoji="1" lang="en-US" altLang="ja-JP" sz="2400" dirty="0" smtClean="0">
                <a:solidFill>
                  <a:schemeClr val="bg1">
                    <a:lumMod val="65000"/>
                  </a:schemeClr>
                </a:solidFill>
              </a:rPr>
              <a:t>Application</a:t>
            </a:r>
            <a:r>
              <a:rPr kumimoji="1" lang="ja-JP" altLang="en-US" sz="2400" dirty="0" smtClean="0">
                <a:solidFill>
                  <a:schemeClr val="bg1">
                    <a:lumMod val="65000"/>
                  </a:schemeClr>
                </a:solidFill>
              </a:rPr>
              <a:t>固有バインド</a:t>
            </a:r>
            <a:endParaRPr kumimoji="1" lang="ja-JP" altLang="en-US" sz="2400" dirty="0">
              <a:solidFill>
                <a:schemeClr val="bg1">
                  <a:lumMod val="65000"/>
                </a:schemeClr>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sz="900"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56" name="角丸四角形 55"/>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previous</a:t>
            </a:r>
          </a:p>
          <a:p>
            <a:pPr algn="ctr"/>
            <a:r>
              <a:rPr lang="en-US" altLang="ja-JP" sz="900" dirty="0" smtClean="0"/>
              <a:t>tab</a:t>
            </a:r>
            <a:endParaRPr kumimoji="1" lang="ja-JP" altLang="en-US" sz="900" dirty="0"/>
          </a:p>
        </p:txBody>
      </p:sp>
      <p:sp>
        <p:nvSpPr>
          <p:cNvPr id="57" name="角丸四角形 56"/>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next</a:t>
            </a:r>
          </a:p>
          <a:p>
            <a:pPr algn="ctr"/>
            <a:r>
              <a:rPr lang="en-US" altLang="ja-JP" sz="900" dirty="0" smtClean="0"/>
              <a:t>tab</a:t>
            </a:r>
            <a:endParaRPr kumimoji="1" lang="ja-JP" altLang="en-US" sz="900" dirty="0"/>
          </a:p>
        </p:txBody>
      </p:sp>
    </p:spTree>
    <p:extLst>
      <p:ext uri="{BB962C8B-B14F-4D97-AF65-F5344CB8AC3E}">
        <p14:creationId xmlns:p14="http://schemas.microsoft.com/office/powerpoint/2010/main" val="59786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7811"/>
            <a:ext cx="7886700" cy="1325563"/>
          </a:xfrm>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lang="en-US" altLang="ja-JP" dirty="0" smtClean="0">
                <a:solidFill>
                  <a:schemeClr val="accent2"/>
                </a:solidFill>
              </a:rPr>
              <a:t>CAPS + LCMD</a:t>
            </a:r>
          </a:p>
          <a:p>
            <a:pPr marL="0" indent="0" algn="ctr">
              <a:buNone/>
            </a:pPr>
            <a:r>
              <a:rPr lang="en-US" altLang="ja-JP" sz="4000" dirty="0" smtClean="0">
                <a:solidFill>
                  <a:srgbClr val="C00000"/>
                </a:solidFill>
              </a:rPr>
              <a:t>On</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a:t>
            </a:r>
            <a:endParaRPr kumimoji="1" lang="en-US" altLang="ja-JP" sz="900" dirty="0" smtClean="0"/>
          </a:p>
          <a:p>
            <a:pPr algn="ctr"/>
            <a:r>
              <a:rPr kumimoji="1" lang="ja-JP" altLang="en-US" sz="900" dirty="0" smtClean="0"/>
              <a:t>配置</a:t>
            </a:r>
            <a:endParaRPr kumimoji="1" lang="ja-JP" altLang="en-US" sz="900"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a:t>
            </a:r>
            <a:endParaRPr kumimoji="1" lang="en-US" altLang="ja-JP" sz="900" dirty="0" smtClean="0"/>
          </a:p>
          <a:p>
            <a:pPr algn="ctr"/>
            <a:r>
              <a:rPr kumimoji="1" lang="ja-JP" altLang="en-US" sz="900" dirty="0" smtClean="0"/>
              <a:t>塗り</a:t>
            </a:r>
            <a:endParaRPr kumimoji="1" lang="ja-JP" altLang="en-US" sz="900"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50" dirty="0" smtClean="0"/>
              <a:t>Font</a:t>
            </a:r>
          </a:p>
          <a:p>
            <a:pPr algn="ctr"/>
            <a:r>
              <a:rPr lang="ja-JP" altLang="en-US" sz="1050" dirty="0" smtClean="0"/>
              <a:t>変更</a:t>
            </a:r>
            <a:endParaRPr kumimoji="1" lang="ja-JP" altLang="en-US" sz="1050"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図形の</a:t>
            </a:r>
            <a:endParaRPr kumimoji="1" lang="en-US" altLang="ja-JP" sz="900" dirty="0" smtClean="0"/>
          </a:p>
          <a:p>
            <a:pPr algn="ctr"/>
            <a:r>
              <a:rPr lang="ja-JP" altLang="en-US" sz="900" dirty="0" smtClean="0"/>
              <a:t>書式</a:t>
            </a:r>
            <a:r>
              <a:rPr lang="ja-JP" altLang="en-US" sz="900" dirty="0"/>
              <a:t>設定</a:t>
            </a:r>
            <a:endParaRPr kumimoji="1" lang="ja-JP" altLang="en-US" sz="900"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dirty="0" smtClean="0"/>
              <a:t>箇条</a:t>
            </a:r>
            <a:endParaRPr lang="en-US" altLang="ja-JP" sz="900" dirty="0" smtClean="0"/>
          </a:p>
          <a:p>
            <a:pPr algn="ctr"/>
            <a:r>
              <a:rPr lang="ja-JP" altLang="en-US" sz="900" dirty="0" smtClean="0"/>
              <a:t>書き</a:t>
            </a:r>
            <a:endParaRPr kumimoji="1" lang="ja-JP" altLang="en-US" sz="900"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dirty="0" smtClean="0"/>
              <a:t>前面</a:t>
            </a:r>
            <a:endParaRPr lang="en-US" altLang="ja-JP" sz="900" dirty="0" smtClean="0"/>
          </a:p>
          <a:p>
            <a:pPr algn="ctr"/>
            <a:r>
              <a:rPr kumimoji="1" lang="ja-JP" altLang="en-US" sz="900" dirty="0"/>
              <a:t>移動</a:t>
            </a:r>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ビュー</a:t>
            </a:r>
            <a:endParaRPr kumimoji="1" lang="ja-JP" altLang="en-US" sz="900"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枠線</a:t>
            </a:r>
            <a:endParaRPr kumimoji="1" lang="en-US" altLang="ja-JP" sz="900" dirty="0" smtClean="0"/>
          </a:p>
          <a:p>
            <a:pPr algn="ctr"/>
            <a:r>
              <a:rPr lang="ja-JP" altLang="en-US" sz="900" dirty="0"/>
              <a:t>太さ</a:t>
            </a:r>
            <a:endParaRPr kumimoji="1" lang="ja-JP" altLang="en-US" sz="900"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背面</a:t>
            </a:r>
            <a:endParaRPr kumimoji="1" lang="en-US" altLang="ja-JP" sz="900" dirty="0" smtClean="0"/>
          </a:p>
          <a:p>
            <a:pPr algn="ctr"/>
            <a:r>
              <a:rPr lang="ja-JP" altLang="en-US" sz="900" dirty="0"/>
              <a:t>移動</a:t>
            </a:r>
            <a:endParaRPr kumimoji="1" lang="ja-JP" altLang="en-US" sz="900" dirty="0"/>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青</a:t>
            </a:r>
            <a:endParaRPr kumimoji="1" lang="en-US" altLang="ja-JP" sz="900" dirty="0" smtClean="0">
              <a:solidFill>
                <a:schemeClr val="accent6">
                  <a:lumMod val="75000"/>
                </a:schemeClr>
              </a:solidFill>
            </a:endParaRPr>
          </a:p>
          <a:p>
            <a:pPr algn="ctr"/>
            <a:r>
              <a:rPr lang="ja-JP" altLang="en-US" sz="900" dirty="0">
                <a:solidFill>
                  <a:schemeClr val="accent6">
                    <a:lumMod val="75000"/>
                  </a:schemeClr>
                </a:solidFill>
              </a:rPr>
              <a:t>枠線</a:t>
            </a:r>
            <a:endParaRPr kumimoji="1" lang="ja-JP" altLang="en-US" sz="900" dirty="0">
              <a:solidFill>
                <a:schemeClr val="accent6">
                  <a:lumMod val="75000"/>
                </a:schemeClr>
              </a:solidFill>
            </a:endParaRPr>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緑</a:t>
            </a:r>
            <a:endParaRPr kumimoji="1" lang="en-US" altLang="ja-JP" sz="900" dirty="0" smtClean="0">
              <a:solidFill>
                <a:schemeClr val="accent6">
                  <a:lumMod val="75000"/>
                </a:schemeClr>
              </a:solidFill>
            </a:endParaRPr>
          </a:p>
          <a:p>
            <a:pPr algn="ctr"/>
            <a:r>
              <a:rPr lang="ja-JP" altLang="en-US" sz="900" dirty="0">
                <a:solidFill>
                  <a:schemeClr val="accent6">
                    <a:lumMod val="75000"/>
                  </a:schemeClr>
                </a:solidFill>
              </a:rPr>
              <a:t>枠線</a:t>
            </a:r>
            <a:endParaRPr kumimoji="1" lang="ja-JP" altLang="en-US" sz="900" dirty="0">
              <a:solidFill>
                <a:schemeClr val="accent6">
                  <a:lumMod val="75000"/>
                </a:schemeClr>
              </a:solidFill>
            </a:endParaRPr>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赤</a:t>
            </a:r>
            <a:endParaRPr kumimoji="1" lang="en-US" altLang="ja-JP" sz="900" dirty="0" smtClean="0">
              <a:solidFill>
                <a:schemeClr val="accent6">
                  <a:lumMod val="75000"/>
                </a:schemeClr>
              </a:solidFill>
            </a:endParaRPr>
          </a:p>
          <a:p>
            <a:pPr algn="ctr"/>
            <a:r>
              <a:rPr lang="ja-JP" altLang="en-US" sz="900" dirty="0">
                <a:solidFill>
                  <a:schemeClr val="accent6">
                    <a:lumMod val="75000"/>
                  </a:schemeClr>
                </a:solidFill>
              </a:rPr>
              <a:t>枠線</a:t>
            </a:r>
            <a:endParaRPr kumimoji="1" lang="ja-JP" altLang="en-US" sz="900" dirty="0">
              <a:solidFill>
                <a:schemeClr val="accent6">
                  <a:lumMod val="75000"/>
                </a:schemeClr>
              </a:solidFill>
            </a:endParaRPr>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枠線</a:t>
            </a:r>
            <a:endParaRPr kumimoji="1" lang="en-US" altLang="ja-JP" sz="900" dirty="0" smtClean="0">
              <a:solidFill>
                <a:schemeClr val="accent6">
                  <a:lumMod val="75000"/>
                </a:schemeClr>
              </a:solidFill>
            </a:endParaRPr>
          </a:p>
          <a:p>
            <a:pPr algn="ctr"/>
            <a:r>
              <a:rPr lang="ja-JP" altLang="en-US" sz="900" dirty="0">
                <a:solidFill>
                  <a:schemeClr val="accent6">
                    <a:lumMod val="75000"/>
                  </a:schemeClr>
                </a:solidFill>
              </a:rPr>
              <a:t>色変更</a:t>
            </a:r>
            <a:endParaRPr kumimoji="1" lang="ja-JP" altLang="en-US" sz="900" dirty="0">
              <a:solidFill>
                <a:schemeClr val="accent6">
                  <a:lumMod val="75000"/>
                </a:schemeClr>
              </a:solidFill>
            </a:endParaRPr>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橙</a:t>
            </a:r>
            <a:endParaRPr kumimoji="1" lang="en-US" altLang="ja-JP" sz="900" dirty="0" smtClean="0">
              <a:solidFill>
                <a:schemeClr val="accent6">
                  <a:lumMod val="75000"/>
                </a:schemeClr>
              </a:solidFill>
            </a:endParaRPr>
          </a:p>
          <a:p>
            <a:pPr algn="ctr"/>
            <a:r>
              <a:rPr lang="ja-JP" altLang="en-US" sz="900" dirty="0" smtClean="0">
                <a:solidFill>
                  <a:schemeClr val="accent6">
                    <a:lumMod val="75000"/>
                  </a:schemeClr>
                </a:solidFill>
              </a:rPr>
              <a:t>枠線</a:t>
            </a:r>
            <a:endParaRPr kumimoji="1" lang="ja-JP" altLang="en-US" sz="900" dirty="0">
              <a:solidFill>
                <a:schemeClr val="accent6">
                  <a:lumMod val="75000"/>
                </a:schemeClr>
              </a:solidFill>
            </a:endParaRPr>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青</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文字</a:t>
            </a:r>
            <a:endParaRPr kumimoji="1" lang="ja-JP" altLang="en-US" sz="900" dirty="0">
              <a:solidFill>
                <a:schemeClr val="accent5">
                  <a:lumMod val="75000"/>
                </a:schemeClr>
              </a:solidFill>
            </a:endParaRPr>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緑</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文字</a:t>
            </a:r>
            <a:endParaRPr kumimoji="1" lang="ja-JP" altLang="en-US" sz="900" dirty="0">
              <a:solidFill>
                <a:schemeClr val="accent5">
                  <a:lumMod val="75000"/>
                </a:schemeClr>
              </a:solidFill>
            </a:endParaRPr>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赤</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文字</a:t>
            </a:r>
            <a:endParaRPr kumimoji="1" lang="ja-JP" altLang="en-US" sz="900" dirty="0">
              <a:solidFill>
                <a:schemeClr val="accent5">
                  <a:lumMod val="75000"/>
                </a:schemeClr>
              </a:solidFill>
            </a:endParaRPr>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文字</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色変更</a:t>
            </a:r>
            <a:endParaRPr kumimoji="1" lang="ja-JP" altLang="en-US" sz="900" dirty="0">
              <a:solidFill>
                <a:schemeClr val="accent5">
                  <a:lumMod val="75000"/>
                </a:schemeClr>
              </a:solidFill>
            </a:endParaRPr>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sz="900"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橙</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文字</a:t>
            </a:r>
            <a:endParaRPr kumimoji="1" lang="ja-JP" altLang="en-US" sz="900" dirty="0">
              <a:solidFill>
                <a:schemeClr val="accent5">
                  <a:lumMod val="75000"/>
                </a:schemeClr>
              </a:solidFill>
            </a:endParaRPr>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pic>
        <p:nvPicPr>
          <p:cNvPr id="1026" name="Picture 2" descr="https://upload.wikimedia.org/wikipedia/commons/thumb/b/b0/Microsoft_PowerPoint_2013_logo.svg/2000px-Microsoft_PowerPoint_2013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8771" y="2231090"/>
            <a:ext cx="792834" cy="77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54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smtClean="0">
                <a:solidFill>
                  <a:schemeClr val="accent5"/>
                </a:solidFill>
              </a:rPr>
              <a:t>RALT</a:t>
            </a:r>
            <a:endParaRPr kumimoji="1" lang="en-US" altLang="ja-JP" dirty="0" smtClean="0">
              <a:solidFill>
                <a:schemeClr val="accent5"/>
              </a:solidFill>
            </a:endParaRPr>
          </a:p>
          <a:p>
            <a:pPr marL="0" indent="0">
              <a:buNone/>
            </a:pPr>
            <a:r>
              <a:rPr lang="en-US" altLang="ja-JP" sz="2000" dirty="0" smtClean="0">
                <a:solidFill>
                  <a:schemeClr val="bg1">
                    <a:lumMod val="65000"/>
                  </a:schemeClr>
                </a:solidFill>
              </a:rPr>
              <a:t>※ </a:t>
            </a:r>
            <a:r>
              <a:rPr lang="ja-JP" altLang="en-US" sz="2000" dirty="0">
                <a:solidFill>
                  <a:schemeClr val="bg1">
                    <a:lumMod val="65000"/>
                  </a:schemeClr>
                </a:solidFill>
              </a:rPr>
              <a:t>あんまり使わない</a:t>
            </a:r>
            <a:r>
              <a:rPr lang="ja-JP" altLang="en-US" sz="2000" dirty="0" smtClean="0">
                <a:solidFill>
                  <a:schemeClr val="bg1">
                    <a:lumMod val="65000"/>
                  </a:schemeClr>
                </a:solidFill>
              </a:rPr>
              <a:t>やつ用、マウス持つとまず押さないバインドなのでマウス周りの代替を振ると</a:t>
            </a:r>
            <a:r>
              <a:rPr lang="ja-JP" altLang="en-US" sz="2000" dirty="0" err="1" smtClean="0">
                <a:solidFill>
                  <a:schemeClr val="bg1">
                    <a:lumMod val="65000"/>
                  </a:schemeClr>
                </a:solidFill>
              </a:rPr>
              <a:t>よ</a:t>
            </a:r>
            <a:r>
              <a:rPr lang="ja-JP" altLang="en-US" sz="2000" dirty="0" smtClean="0">
                <a:solidFill>
                  <a:schemeClr val="bg1">
                    <a:lumMod val="65000"/>
                  </a:schemeClr>
                </a:solidFill>
              </a:rPr>
              <a:t>さげ（</a:t>
            </a:r>
            <a:r>
              <a:rPr lang="en-US" altLang="ja-JP" sz="2000" dirty="0" smtClean="0">
                <a:solidFill>
                  <a:schemeClr val="bg1">
                    <a:lumMod val="65000"/>
                  </a:schemeClr>
                </a:solidFill>
              </a:rPr>
              <a:t>MBIND</a:t>
            </a:r>
            <a:r>
              <a:rPr lang="ja-JP" altLang="en-US" sz="2000" dirty="0" smtClean="0">
                <a:solidFill>
                  <a:schemeClr val="bg1">
                    <a:lumMod val="65000"/>
                  </a:schemeClr>
                </a:solidFill>
              </a:rPr>
              <a:t>管轄外）</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Left</a:t>
            </a:r>
            <a:endParaRPr kumimoji="1" lang="ja-JP" altLang="en-US" sz="900"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Down</a:t>
            </a:r>
            <a:endParaRPr kumimoji="1" lang="ja-JP" altLang="en-US" sz="900"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Right</a:t>
            </a:r>
            <a:endParaRPr kumimoji="1" lang="ja-JP" altLang="en-US" sz="900"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R</a:t>
            </a:r>
            <a:r>
              <a:rPr kumimoji="1" lang="en-US" altLang="ja-JP" sz="1000" dirty="0" smtClean="0"/>
              <a:t>eload</a:t>
            </a:r>
          </a:p>
          <a:p>
            <a:pPr algn="ctr"/>
            <a:r>
              <a:rPr lang="en-US" altLang="ja-JP" sz="1000" dirty="0" smtClean="0"/>
              <a:t>AHK</a:t>
            </a:r>
            <a:endParaRPr kumimoji="1" lang="ja-JP" altLang="en-US" sz="1000"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S</a:t>
            </a:r>
            <a:r>
              <a:rPr lang="en-US" altLang="ja-JP" sz="1000" dirty="0" smtClean="0"/>
              <a:t>uspend</a:t>
            </a:r>
          </a:p>
          <a:p>
            <a:pPr algn="ctr"/>
            <a:r>
              <a:rPr kumimoji="1" lang="en-US" altLang="ja-JP" sz="1000" dirty="0" smtClean="0"/>
              <a:t>AHK</a:t>
            </a:r>
            <a:endParaRPr kumimoji="1" lang="ja-JP" altLang="en-US" sz="1000"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Reload</a:t>
            </a:r>
          </a:p>
          <a:p>
            <a:pPr algn="ctr"/>
            <a:r>
              <a:rPr lang="en-US" altLang="ja-JP" sz="900" dirty="0" smtClean="0"/>
              <a:t>Gaming</a:t>
            </a:r>
          </a:p>
          <a:p>
            <a:pPr algn="ctr"/>
            <a:r>
              <a:rPr lang="en-US" altLang="ja-JP" sz="900" dirty="0" smtClean="0"/>
              <a:t>AHK</a:t>
            </a: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69" name="角丸四角形 68"/>
          <p:cNvSpPr/>
          <p:nvPr/>
        </p:nvSpPr>
        <p:spPr>
          <a:xfrm>
            <a:off x="6337622" y="5525041"/>
            <a:ext cx="466343" cy="467140"/>
          </a:xfrm>
          <a:prstGeom prst="roundRect">
            <a:avLst/>
          </a:prstGeom>
          <a:solidFill>
            <a:schemeClr val="accent5"/>
          </a:solidFill>
          <a:ln>
            <a:solidFill>
              <a:schemeClr val="accent5"/>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solidFill>
                <a:schemeClr val="accent5"/>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LButton</a:t>
            </a: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Mouse</a:t>
            </a:r>
          </a:p>
          <a:p>
            <a:pPr algn="ctr"/>
            <a:r>
              <a:rPr kumimoji="1" lang="en-US" altLang="ja-JP" sz="900" dirty="0" smtClean="0"/>
              <a:t>Up</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RButton</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Tree>
    <p:extLst>
      <p:ext uri="{BB962C8B-B14F-4D97-AF65-F5344CB8AC3E}">
        <p14:creationId xmlns:p14="http://schemas.microsoft.com/office/powerpoint/2010/main" val="3461377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 </a:t>
            </a:r>
            <a:r>
              <a:rPr lang="en-US" altLang="ja-JP" sz="3600" dirty="0" smtClean="0">
                <a:latin typeface="+mj-ea"/>
              </a:rPr>
              <a:t>: </a:t>
            </a:r>
            <a:r>
              <a:rPr kumimoji="1" lang="en-US" altLang="ja-JP" sz="3600" dirty="0" smtClean="0">
                <a:latin typeface="+mj-ea"/>
              </a:rPr>
              <a:t>Steelseries Kana </a:t>
            </a:r>
            <a:endParaRPr kumimoji="1" lang="ja-JP" altLang="en-US" sz="3600" dirty="0">
              <a:latin typeface="+mj-ea"/>
            </a:endParaRPr>
          </a:p>
        </p:txBody>
      </p:sp>
      <p:sp>
        <p:nvSpPr>
          <p:cNvPr id="3" name="コンテンツ プレースホルダー 2"/>
          <p:cNvSpPr>
            <a:spLocks noGrp="1"/>
          </p:cNvSpPr>
          <p:nvPr>
            <p:ph idx="1"/>
          </p:nvPr>
        </p:nvSpPr>
        <p:spPr/>
        <p:txBody>
          <a:bodyPr/>
          <a:lstStyle/>
          <a:p>
            <a:pPr marL="0" indent="0">
              <a:buNone/>
            </a:pPr>
            <a:r>
              <a:rPr kumimoji="1" lang="en-US" altLang="ja-JP" sz="2400" dirty="0" smtClean="0"/>
              <a:t>Default</a:t>
            </a:r>
            <a:endParaRPr kumimoji="1" lang="ja-JP" altLang="en-US" sz="2400" dirty="0"/>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Wheel Down</a:t>
            </a:r>
            <a:endParaRPr kumimoji="1" lang="ja-JP" altLang="en-US" sz="1400" dirty="0">
              <a:solidFill>
                <a:schemeClr val="accent5">
                  <a:lumMod val="7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Up</a:t>
            </a:r>
            <a:endParaRPr kumimoji="1" lang="ja-JP" altLang="en-US" sz="1400" dirty="0">
              <a:solidFill>
                <a:schemeClr val="accent5">
                  <a:lumMod val="7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809842"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b="1" dirty="0" smtClean="0">
                <a:solidFill>
                  <a:schemeClr val="accent5">
                    <a:lumMod val="75000"/>
                  </a:schemeClr>
                </a:solidFill>
                <a:latin typeface="+mj-ea"/>
                <a:ea typeface="+mj-ea"/>
              </a:rPr>
              <a:t>Window Catalog </a:t>
            </a:r>
            <a:r>
              <a:rPr lang="en-US" altLang="ja-JP" sz="1400" b="1" dirty="0" smtClean="0">
                <a:solidFill>
                  <a:schemeClr val="bg1">
                    <a:lumMod val="65000"/>
                  </a:schemeClr>
                </a:solidFill>
                <a:latin typeface="+mj-ea"/>
                <a:ea typeface="+mj-ea"/>
              </a:rPr>
              <a:t>(Dexpot)</a:t>
            </a:r>
            <a:endParaRPr kumimoji="1" lang="ja-JP" altLang="en-US" sz="1400" b="1" dirty="0">
              <a:solidFill>
                <a:schemeClr val="bg1">
                  <a:lumMod val="6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Forward</a:t>
            </a:r>
            <a:endParaRPr kumimoji="1" lang="ja-JP" altLang="en-US" sz="1400" dirty="0">
              <a:solidFill>
                <a:schemeClr val="accent5">
                  <a:lumMod val="7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Back</a:t>
            </a:r>
            <a:endParaRPr kumimoji="1" lang="ja-JP" altLang="en-US" sz="1400" dirty="0">
              <a:solidFill>
                <a:schemeClr val="accent5">
                  <a:lumMod val="7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Right Click</a:t>
            </a:r>
            <a:endParaRPr kumimoji="1" lang="ja-JP" altLang="en-US" sz="1400" dirty="0">
              <a:solidFill>
                <a:schemeClr val="accent5">
                  <a:lumMod val="75000"/>
                </a:schemeClr>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Left Click</a:t>
            </a:r>
            <a:endParaRPr kumimoji="1" lang="ja-JP" altLang="en-US" sz="1400" dirty="0">
              <a:solidFill>
                <a:schemeClr val="accent5">
                  <a:lumMod val="75000"/>
                </a:schemeClr>
              </a:solidFill>
              <a:latin typeface="+mj-ea"/>
              <a:ea typeface="+mj-ea"/>
            </a:endParaRPr>
          </a:p>
        </p:txBody>
      </p:sp>
    </p:spTree>
    <p:extLst>
      <p:ext uri="{BB962C8B-B14F-4D97-AF65-F5344CB8AC3E}">
        <p14:creationId xmlns:p14="http://schemas.microsoft.com/office/powerpoint/2010/main" val="198420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 : Steelseries Kana </a:t>
            </a:r>
            <a:endParaRPr kumimoji="1" lang="ja-JP" altLang="en-US" sz="3600" dirty="0">
              <a:latin typeface="+mj-ea"/>
            </a:endParaRPr>
          </a:p>
        </p:txBody>
      </p:sp>
      <p:sp>
        <p:nvSpPr>
          <p:cNvPr id="3" name="コンテンツ プレースホルダー 2"/>
          <p:cNvSpPr>
            <a:spLocks noGrp="1"/>
          </p:cNvSpPr>
          <p:nvPr>
            <p:ph idx="1"/>
          </p:nvPr>
        </p:nvSpPr>
        <p:spPr>
          <a:xfrm>
            <a:off x="628650" y="1825625"/>
            <a:ext cx="3504454" cy="392942"/>
          </a:xfrm>
        </p:spPr>
        <p:txBody>
          <a:bodyPr>
            <a:noAutofit/>
          </a:bodyPr>
          <a:lstStyle/>
          <a:p>
            <a:pPr marL="0" indent="0">
              <a:buNone/>
            </a:pPr>
            <a:r>
              <a:rPr kumimoji="1" lang="en-US" altLang="ja-JP" sz="2000" dirty="0" smtClean="0">
                <a:latin typeface="+mj-ea"/>
                <a:ea typeface="+mj-ea"/>
                <a:cs typeface="Courier New" panose="02070309020205020404" pitchFamily="49" charset="0"/>
              </a:rPr>
              <a:t>MOD Right Side Button</a:t>
            </a:r>
            <a:endParaRPr kumimoji="1" lang="ja-JP" altLang="en-US" sz="2000" dirty="0">
              <a:latin typeface="+mj-ea"/>
              <a:ea typeface="+mj-ea"/>
              <a:cs typeface="Courier New" panose="02070309020205020404" pitchFamily="49" charset="0"/>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Right</a:t>
            </a:r>
            <a:endParaRPr kumimoji="1" lang="ja-JP" altLang="en-US" sz="1400" dirty="0">
              <a:solidFill>
                <a:schemeClr val="accent5">
                  <a:lumMod val="7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Left</a:t>
            </a:r>
            <a:endParaRPr kumimoji="1" lang="ja-JP" altLang="en-US" sz="1400" dirty="0">
              <a:solidFill>
                <a:schemeClr val="accent5">
                  <a:lumMod val="7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57622" y="1766451"/>
            <a:ext cx="961527" cy="1672921"/>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Reload AHK</a:t>
            </a:r>
            <a:endParaRPr kumimoji="1" lang="ja-JP" altLang="en-US" sz="1400" dirty="0">
              <a:solidFill>
                <a:schemeClr val="accent5">
                  <a:lumMod val="75000"/>
                </a:schemeClr>
              </a:solidFill>
              <a:latin typeface="+mj-ea"/>
              <a:ea typeface="+mj-ea"/>
            </a:endParaRPr>
          </a:p>
        </p:txBody>
      </p:sp>
      <p:sp>
        <p:nvSpPr>
          <p:cNvPr id="65" name="正方形/長方形 64"/>
          <p:cNvSpPr/>
          <p:nvPr/>
        </p:nvSpPr>
        <p:spPr>
          <a:xfrm>
            <a:off x="6115050" y="5096763"/>
            <a:ext cx="2539646" cy="415754"/>
          </a:xfrm>
          <a:prstGeom prst="rect">
            <a:avLst/>
          </a:prstGeom>
          <a:solidFill>
            <a:schemeClr val="tx1">
              <a:lumMod val="50000"/>
              <a:lumOff val="50000"/>
            </a:schemeClr>
          </a:solidFill>
          <a:ln w="28575">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latin typeface="+mj-ea"/>
                <a:ea typeface="+mj-ea"/>
              </a:rPr>
              <a:t>BASE</a:t>
            </a:r>
            <a:endParaRPr kumimoji="1" lang="ja-JP" altLang="en-US" sz="1400">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Screen Preview </a:t>
            </a:r>
            <a:r>
              <a:rPr kumimoji="1" lang="en-US" altLang="ja-JP" sz="1400" dirty="0" smtClean="0">
                <a:solidFill>
                  <a:schemeClr val="bg1">
                    <a:lumMod val="65000"/>
                  </a:schemeClr>
                </a:solidFill>
                <a:latin typeface="+mj-ea"/>
                <a:ea typeface="+mj-ea"/>
              </a:rPr>
              <a:t>(Dexpot)</a:t>
            </a:r>
            <a:endParaRPr kumimoji="1" lang="ja-JP" altLang="en-US" sz="1400" dirty="0">
              <a:solidFill>
                <a:schemeClr val="bg1">
                  <a:lumMod val="6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rgbClr val="C00000"/>
                </a:solidFill>
                <a:latin typeface="+mj-ea"/>
                <a:ea typeface="+mj-ea"/>
              </a:rPr>
              <a:t>???</a:t>
            </a:r>
            <a:endParaRPr kumimoji="1" lang="ja-JP" altLang="en-US" sz="1400">
              <a:solidFill>
                <a:srgbClr val="C00000"/>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Middle </a:t>
            </a:r>
            <a:r>
              <a:rPr kumimoji="1" lang="en-US" altLang="ja-JP" sz="1400" smtClean="0">
                <a:solidFill>
                  <a:schemeClr val="accent5">
                    <a:lumMod val="75000"/>
                  </a:schemeClr>
                </a:solidFill>
                <a:latin typeface="+mj-ea"/>
                <a:ea typeface="+mj-ea"/>
              </a:rPr>
              <a:t>Button</a:t>
            </a:r>
            <a:endParaRPr kumimoji="1" lang="ja-JP" altLang="en-US" sz="1400" dirty="0">
              <a:solidFill>
                <a:schemeClr val="accent5">
                  <a:lumMod val="75000"/>
                </a:schemeClr>
              </a:solidFill>
              <a:latin typeface="+mj-ea"/>
              <a:ea typeface="+mj-ea"/>
            </a:endParaRPr>
          </a:p>
        </p:txBody>
      </p:sp>
    </p:spTree>
    <p:extLst>
      <p:ext uri="{BB962C8B-B14F-4D97-AF65-F5344CB8AC3E}">
        <p14:creationId xmlns:p14="http://schemas.microsoft.com/office/powerpoint/2010/main" val="53742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mj-ea"/>
              </a:rPr>
              <a:t>Mouse : Steelseries </a:t>
            </a:r>
            <a:r>
              <a:rPr kumimoji="1" lang="en-US" altLang="ja-JP" sz="3600" dirty="0" smtClean="0">
                <a:latin typeface="+mj-ea"/>
              </a:rPr>
              <a:t>Kana </a:t>
            </a:r>
            <a:endParaRPr kumimoji="1" lang="ja-JP" altLang="en-US" sz="3600" dirty="0">
              <a:latin typeface="+mj-ea"/>
            </a:endParaRPr>
          </a:p>
        </p:txBody>
      </p:sp>
      <p:sp>
        <p:nvSpPr>
          <p:cNvPr id="3" name="コンテンツ プレースホルダー 2"/>
          <p:cNvSpPr>
            <a:spLocks noGrp="1"/>
          </p:cNvSpPr>
          <p:nvPr>
            <p:ph idx="1"/>
          </p:nvPr>
        </p:nvSpPr>
        <p:spPr>
          <a:xfrm>
            <a:off x="628649" y="1825625"/>
            <a:ext cx="3765799" cy="392942"/>
          </a:xfrm>
        </p:spPr>
        <p:txBody>
          <a:bodyPr>
            <a:noAutofit/>
          </a:bodyPr>
          <a:lstStyle/>
          <a:p>
            <a:pPr marL="0" indent="0">
              <a:buNone/>
            </a:pPr>
            <a:r>
              <a:rPr kumimoji="1" lang="en-US" altLang="ja-JP" sz="2000" smtClean="0">
                <a:latin typeface="+mj-ea"/>
                <a:ea typeface="+mj-ea"/>
                <a:cs typeface="Courier New" panose="02070309020205020404" pitchFamily="49" charset="0"/>
              </a:rPr>
              <a:t>MOD </a:t>
            </a:r>
            <a:r>
              <a:rPr kumimoji="1" lang="en-US" altLang="ja-JP" sz="2000" smtClean="0">
                <a:latin typeface="+mj-ea"/>
                <a:ea typeface="+mj-ea"/>
                <a:cs typeface="Courier New" panose="02070309020205020404" pitchFamily="49" charset="0"/>
              </a:rPr>
              <a:t>Left  </a:t>
            </a:r>
            <a:r>
              <a:rPr kumimoji="1" lang="en-US" altLang="ja-JP" sz="2000" dirty="0" smtClean="0">
                <a:latin typeface="+mj-ea"/>
                <a:ea typeface="+mj-ea"/>
                <a:cs typeface="Courier New" panose="02070309020205020404" pitchFamily="49" charset="0"/>
              </a:rPr>
              <a:t>Side Button</a:t>
            </a:r>
            <a:endParaRPr kumimoji="1" lang="ja-JP" altLang="en-US" sz="2000" dirty="0">
              <a:latin typeface="+mj-ea"/>
              <a:ea typeface="+mj-ea"/>
              <a:cs typeface="Courier New" panose="02070309020205020404" pitchFamily="49" charset="0"/>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a:solidFill>
                  <a:schemeClr val="accent5">
                    <a:lumMod val="75000"/>
                  </a:schemeClr>
                </a:solidFill>
                <a:latin typeface="+mj-ea"/>
                <a:ea typeface="+mj-ea"/>
              </a:rPr>
              <a:t>Next Window </a:t>
            </a:r>
            <a:r>
              <a:rPr lang="en-US" altLang="ja-JP" sz="1400" dirty="0">
                <a:solidFill>
                  <a:schemeClr val="bg1">
                    <a:lumMod val="65000"/>
                  </a:schemeClr>
                </a:solidFill>
                <a:latin typeface="+mj-ea"/>
                <a:ea typeface="+mj-ea"/>
              </a:rPr>
              <a:t>(!tab</a:t>
            </a:r>
            <a:r>
              <a:rPr lang="en-US" altLang="ja-JP" sz="1400" dirty="0" smtClean="0">
                <a:solidFill>
                  <a:schemeClr val="bg1">
                    <a:lumMod val="65000"/>
                  </a:schemeClr>
                </a:solidFill>
                <a:latin typeface="+mj-ea"/>
                <a:ea typeface="+mj-ea"/>
              </a:rPr>
              <a:t>)</a:t>
            </a: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Previous Window </a:t>
            </a:r>
            <a:r>
              <a:rPr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Suspend </a:t>
            </a:r>
            <a:r>
              <a:rPr kumimoji="1" lang="en-US" altLang="ja-JP" sz="1400" dirty="0" smtClean="0">
                <a:solidFill>
                  <a:schemeClr val="accent5">
                    <a:lumMod val="75000"/>
                  </a:schemeClr>
                </a:solidFill>
                <a:latin typeface="+mj-ea"/>
                <a:ea typeface="+mj-ea"/>
              </a:rPr>
              <a:t>AHK</a:t>
            </a:r>
            <a:endParaRPr kumimoji="1" lang="ja-JP" altLang="en-US" sz="1400" dirty="0">
              <a:solidFill>
                <a:schemeClr val="accent5">
                  <a:lumMod val="7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Screen Preview </a:t>
            </a:r>
            <a:r>
              <a:rPr kumimoji="1" lang="en-US" altLang="ja-JP" sz="1400" dirty="0" smtClean="0">
                <a:solidFill>
                  <a:schemeClr val="bg1">
                    <a:lumMod val="65000"/>
                  </a:schemeClr>
                </a:solidFill>
                <a:latin typeface="+mj-ea"/>
                <a:ea typeface="+mj-ea"/>
              </a:rPr>
              <a:t>(</a:t>
            </a:r>
            <a:r>
              <a:rPr kumimoji="1" lang="en-US" altLang="ja-JP" sz="1400" dirty="0" err="1" smtClean="0">
                <a:solidFill>
                  <a:schemeClr val="bg1">
                    <a:lumMod val="65000"/>
                  </a:schemeClr>
                </a:solidFill>
                <a:latin typeface="+mj-ea"/>
                <a:ea typeface="+mj-ea"/>
              </a:rPr>
              <a:t>Dexpot</a:t>
            </a:r>
            <a:r>
              <a:rPr kumimoji="1" lang="en-US" altLang="ja-JP" sz="1400" dirty="0" smtClean="0">
                <a:solidFill>
                  <a:schemeClr val="bg1">
                    <a:lumMod val="65000"/>
                  </a:schemeClr>
                </a:solidFill>
                <a:latin typeface="+mj-ea"/>
                <a:ea typeface="+mj-ea"/>
              </a:rPr>
              <a:t>)</a:t>
            </a:r>
            <a:endParaRPr kumimoji="1" lang="ja-JP" altLang="en-US" sz="1400" dirty="0">
              <a:solidFill>
                <a:schemeClr val="bg1">
                  <a:lumMod val="6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solidFill>
            <a:schemeClr val="tx1">
              <a:lumMod val="50000"/>
              <a:lumOff val="50000"/>
            </a:schemeClr>
          </a:solidFill>
          <a:ln w="28575">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latin typeface="+mj-ea"/>
                <a:ea typeface="+mj-ea"/>
              </a:rPr>
              <a:t>BASE</a:t>
            </a:r>
            <a:endParaRPr kumimoji="1" lang="ja-JP" altLang="en-US" sz="1400">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rgbClr val="C00000"/>
                </a:solidFill>
                <a:latin typeface="+mj-ea"/>
                <a:ea typeface="+mj-ea"/>
              </a:rPr>
              <a:t>???</a:t>
            </a:r>
            <a:endParaRPr kumimoji="1" lang="ja-JP" altLang="en-US" sz="1400" dirty="0">
              <a:solidFill>
                <a:srgbClr val="C00000"/>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err="1" smtClean="0">
                <a:solidFill>
                  <a:schemeClr val="accent6">
                    <a:lumMod val="75000"/>
                  </a:schemeClr>
                </a:solidFill>
                <a:latin typeface="+mj-ea"/>
                <a:ea typeface="+mj-ea"/>
              </a:rPr>
              <a:t>Faborite</a:t>
            </a:r>
            <a:r>
              <a:rPr kumimoji="1" lang="en-US" altLang="ja-JP" sz="1400" dirty="0" smtClean="0">
                <a:solidFill>
                  <a:schemeClr val="accent6">
                    <a:lumMod val="75000"/>
                  </a:schemeClr>
                </a:solidFill>
                <a:latin typeface="+mj-ea"/>
                <a:ea typeface="+mj-ea"/>
              </a:rPr>
              <a:t> Tab</a:t>
            </a:r>
            <a:endParaRPr kumimoji="1" lang="ja-JP" altLang="en-US" sz="1400" dirty="0">
              <a:solidFill>
                <a:schemeClr val="accent6">
                  <a:lumMod val="75000"/>
                </a:schemeClr>
              </a:solidFill>
              <a:latin typeface="+mj-ea"/>
              <a:ea typeface="+mj-ea"/>
            </a:endParaRPr>
          </a:p>
        </p:txBody>
      </p:sp>
    </p:spTree>
    <p:extLst>
      <p:ext uri="{BB962C8B-B14F-4D97-AF65-F5344CB8AC3E}">
        <p14:creationId xmlns:p14="http://schemas.microsoft.com/office/powerpoint/2010/main" val="1984010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a:t>
            </a:r>
            <a:r>
              <a:rPr lang="ja-JP" altLang="en-US" sz="3600" dirty="0">
                <a:latin typeface="+mj-ea"/>
              </a:rPr>
              <a:t> </a:t>
            </a:r>
            <a:r>
              <a:rPr lang="en-US" altLang="ja-JP" sz="3600" dirty="0" smtClean="0">
                <a:latin typeface="+mj-ea"/>
              </a:rPr>
              <a:t>: </a:t>
            </a:r>
            <a:r>
              <a:rPr kumimoji="1" lang="en-US" altLang="ja-JP" sz="3600" dirty="0" smtClean="0">
                <a:latin typeface="+mj-ea"/>
              </a:rPr>
              <a:t>Steelseries Kana </a:t>
            </a:r>
            <a:endParaRPr kumimoji="1" lang="ja-JP" altLang="en-US" sz="3600" dirty="0">
              <a:latin typeface="+mj-ea"/>
            </a:endParaRPr>
          </a:p>
        </p:txBody>
      </p:sp>
      <p:sp>
        <p:nvSpPr>
          <p:cNvPr id="3" name="コンテンツ プレースホルダー 2"/>
          <p:cNvSpPr>
            <a:spLocks noGrp="1"/>
          </p:cNvSpPr>
          <p:nvPr>
            <p:ph idx="1"/>
          </p:nvPr>
        </p:nvSpPr>
        <p:spPr>
          <a:xfrm>
            <a:off x="628650" y="1825625"/>
            <a:ext cx="3874524" cy="428353"/>
          </a:xfrm>
        </p:spPr>
        <p:txBody>
          <a:bodyPr/>
          <a:lstStyle/>
          <a:p>
            <a:pPr marL="0" indent="0">
              <a:buNone/>
            </a:pPr>
            <a:r>
              <a:rPr kumimoji="1" lang="en-US" altLang="ja-JP" sz="2000" dirty="0" smtClean="0">
                <a:latin typeface="+mj-ea"/>
                <a:ea typeface="+mj-ea"/>
              </a:rPr>
              <a:t>MOD </a:t>
            </a:r>
            <a:r>
              <a:rPr kumimoji="1" lang="en-US" altLang="ja-JP" sz="2000" smtClean="0">
                <a:latin typeface="+mj-ea"/>
                <a:ea typeface="+mj-ea"/>
              </a:rPr>
              <a:t>Right </a:t>
            </a:r>
            <a:r>
              <a:rPr kumimoji="1" lang="en-US" altLang="ja-JP" sz="2000" smtClean="0">
                <a:latin typeface="+mj-ea"/>
                <a:ea typeface="+mj-ea"/>
              </a:rPr>
              <a:t>Button (app</a:t>
            </a:r>
            <a:r>
              <a:rPr kumimoji="1" lang="ja-JP" altLang="en-US" sz="2000" smtClean="0">
                <a:latin typeface="+mj-ea"/>
                <a:ea typeface="+mj-ea"/>
              </a:rPr>
              <a:t>別？</a:t>
            </a:r>
            <a:r>
              <a:rPr kumimoji="1" lang="en-US" altLang="ja-JP" sz="2000" smtClean="0">
                <a:latin typeface="+mj-ea"/>
                <a:ea typeface="+mj-ea"/>
              </a:rPr>
              <a:t>)</a:t>
            </a:r>
            <a:endParaRPr kumimoji="1" lang="ja-JP" altLang="en-US" sz="2000" dirty="0">
              <a:latin typeface="+mj-ea"/>
              <a:ea typeface="+mj-ea"/>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Next Tab </a:t>
            </a:r>
            <a:r>
              <a:rPr kumimoji="1"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Previous Tab </a:t>
            </a:r>
            <a:r>
              <a:rPr kumimoji="1"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tx1"/>
                </a:solidFill>
                <a:latin typeface="+mj-ea"/>
                <a:ea typeface="+mj-ea"/>
              </a:rPr>
              <a:t>Reload </a:t>
            </a:r>
            <a:r>
              <a:rPr kumimoji="1" lang="en-US" altLang="ja-JP" sz="1400" smtClean="0">
                <a:solidFill>
                  <a:schemeClr val="tx1"/>
                </a:solidFill>
                <a:latin typeface="+mj-ea"/>
                <a:ea typeface="+mj-ea"/>
              </a:rPr>
              <a:t>Tab </a:t>
            </a:r>
            <a:r>
              <a:rPr kumimoji="1" lang="en-US" altLang="ja-JP" sz="1400" smtClean="0">
                <a:solidFill>
                  <a:schemeClr val="bg1">
                    <a:lumMod val="65000"/>
                  </a:schemeClr>
                </a:solidFill>
                <a:latin typeface="+mj-ea"/>
                <a:ea typeface="+mj-ea"/>
              </a:rPr>
              <a:t>(^r)</a:t>
            </a:r>
            <a:endParaRPr kumimoji="1" lang="ja-JP" altLang="en-US" sz="1400" dirty="0">
              <a:solidFill>
                <a:schemeClr val="bg1">
                  <a:lumMod val="6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Reopen Tab </a:t>
            </a:r>
            <a:r>
              <a:rPr kumimoji="1" lang="en-US" altLang="ja-JP" sz="1400" dirty="0" smtClean="0">
                <a:solidFill>
                  <a:schemeClr val="bg1">
                    <a:lumMod val="65000"/>
                  </a:schemeClr>
                </a:solidFill>
                <a:latin typeface="+mj-ea"/>
                <a:ea typeface="+mj-ea"/>
              </a:rPr>
              <a:t>(^+t)</a:t>
            </a:r>
            <a:endParaRPr kumimoji="1" lang="ja-JP" altLang="en-US" sz="1400" dirty="0">
              <a:solidFill>
                <a:schemeClr val="bg1">
                  <a:lumMod val="6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Close Tab </a:t>
            </a:r>
            <a:r>
              <a:rPr kumimoji="1" lang="en-US" altLang="ja-JP" sz="1400" dirty="0" smtClean="0">
                <a:solidFill>
                  <a:schemeClr val="bg1">
                    <a:lumMod val="65000"/>
                  </a:schemeClr>
                </a:solidFill>
                <a:latin typeface="+mj-ea"/>
                <a:ea typeface="+mj-ea"/>
              </a:rPr>
              <a:t>(^w)</a:t>
            </a:r>
            <a:endParaRPr kumimoji="1" lang="ja-JP" altLang="en-US" sz="1400" dirty="0">
              <a:solidFill>
                <a:schemeClr val="bg1">
                  <a:lumMod val="6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smtClean="0">
                <a:solidFill>
                  <a:schemeClr val="tx1"/>
                </a:solidFill>
                <a:latin typeface="+mj-ea"/>
                <a:ea typeface="+mj-ea"/>
              </a:rPr>
              <a:t>BASE</a:t>
            </a:r>
            <a:endParaRPr kumimoji="1" lang="ja-JP" altLang="en-US" sz="1400">
              <a:solidFill>
                <a:schemeClr val="tx1"/>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tx1"/>
                </a:solidFill>
                <a:latin typeface="+mj-ea"/>
                <a:ea typeface="+mj-ea"/>
              </a:rPr>
              <a:t>Pin Tab </a:t>
            </a:r>
            <a:r>
              <a:rPr kumimoji="1" lang="en-US" altLang="ja-JP" sz="1400" dirty="0" smtClean="0">
                <a:solidFill>
                  <a:schemeClr val="bg1">
                    <a:lumMod val="65000"/>
                  </a:schemeClr>
                </a:solidFill>
                <a:latin typeface="+mj-ea"/>
                <a:ea typeface="+mj-ea"/>
              </a:rPr>
              <a:t>(!p)</a:t>
            </a:r>
            <a:endParaRPr kumimoji="1" lang="ja-JP" altLang="en-US" sz="1400" dirty="0">
              <a:solidFill>
                <a:schemeClr val="bg1">
                  <a:lumMod val="65000"/>
                </a:schemeClr>
              </a:solidFill>
              <a:latin typeface="+mj-ea"/>
              <a:ea typeface="+mj-ea"/>
            </a:endParaRPr>
          </a:p>
        </p:txBody>
      </p:sp>
      <p:sp>
        <p:nvSpPr>
          <p:cNvPr id="4" name="テキスト ボックス 3"/>
          <p:cNvSpPr txBox="1"/>
          <p:nvPr/>
        </p:nvSpPr>
        <p:spPr>
          <a:xfrm>
            <a:off x="622870" y="6349429"/>
            <a:ext cx="3533340" cy="307777"/>
          </a:xfrm>
          <a:prstGeom prst="rect">
            <a:avLst/>
          </a:prstGeom>
          <a:noFill/>
        </p:spPr>
        <p:txBody>
          <a:bodyPr wrap="none" rtlCol="0">
            <a:spAutoFit/>
          </a:bodyPr>
          <a:lstStyle/>
          <a:p>
            <a:r>
              <a:rPr lang="en-US" altLang="ja-JP" sz="1400" dirty="0" smtClean="0">
                <a:solidFill>
                  <a:schemeClr val="bg1">
                    <a:lumMod val="65000"/>
                  </a:schemeClr>
                </a:solidFill>
                <a:latin typeface="+mj-ea"/>
                <a:ea typeface="+mj-ea"/>
              </a:rPr>
              <a:t>※ !p need pin tab (chrome extension)</a:t>
            </a:r>
            <a:endParaRPr kumimoji="1" lang="ja-JP" altLang="en-US" sz="1400" dirty="0">
              <a:solidFill>
                <a:schemeClr val="bg1">
                  <a:lumMod val="65000"/>
                </a:schemeClr>
              </a:solidFill>
              <a:latin typeface="+mj-ea"/>
              <a:ea typeface="+mj-ea"/>
            </a:endParaRPr>
          </a:p>
        </p:txBody>
      </p:sp>
    </p:spTree>
    <p:extLst>
      <p:ext uri="{BB962C8B-B14F-4D97-AF65-F5344CB8AC3E}">
        <p14:creationId xmlns:p14="http://schemas.microsoft.com/office/powerpoint/2010/main" val="1065466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pic>
        <p:nvPicPr>
          <p:cNvPr id="131" name="Picture 4" descr="http://itea40.jp/wp-content/uploads/2015/03/apple-wireless-keyboard-backlight-keyborad2.jpg"/>
          <p:cNvPicPr>
            <a:picLocks noChangeAspect="1" noChangeArrowheads="1"/>
          </p:cNvPicPr>
          <p:nvPr/>
        </p:nvPicPr>
        <p:blipFill rotWithShape="1">
          <a:blip r:embed="rId2">
            <a:extLst>
              <a:ext uri="{28A0092B-C50C-407E-A947-70E740481C1C}">
                <a14:useLocalDpi xmlns:a14="http://schemas.microsoft.com/office/drawing/2010/main" val="0"/>
              </a:ext>
            </a:extLst>
          </a:blip>
          <a:srcRect l="5911" t="17736" r="8391" b="14179"/>
          <a:stretch/>
        </p:blipFill>
        <p:spPr bwMode="auto">
          <a:xfrm>
            <a:off x="404064" y="2247042"/>
            <a:ext cx="8396057" cy="416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274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bg1">
                    <a:lumMod val="65000"/>
                  </a:schemeClr>
                </a:solidFill>
              </a:rPr>
              <a:t>Disables (rarely use)</a:t>
            </a:r>
            <a:endParaRPr kumimoji="1" lang="ja-JP" altLang="en-US" dirty="0">
              <a:solidFill>
                <a:schemeClr val="bg1">
                  <a:lumMod val="65000"/>
                </a:schemeClr>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角丸四角形 54"/>
          <p:cNvSpPr/>
          <p:nvPr/>
        </p:nvSpPr>
        <p:spPr>
          <a:xfrm>
            <a:off x="7269876" y="4993486"/>
            <a:ext cx="1150224"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1" name="角丸四角形 60"/>
          <p:cNvSpPr/>
          <p:nvPr/>
        </p:nvSpPr>
        <p:spPr>
          <a:xfrm>
            <a:off x="746115" y="4461931"/>
            <a:ext cx="843122"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2" name="角丸四角形 61"/>
          <p:cNvSpPr/>
          <p:nvPr/>
        </p:nvSpPr>
        <p:spPr>
          <a:xfrm>
            <a:off x="746114" y="4993486"/>
            <a:ext cx="1118301"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3" name="角丸四角形 62"/>
          <p:cNvSpPr/>
          <p:nvPr/>
        </p:nvSpPr>
        <p:spPr>
          <a:xfrm>
            <a:off x="746114" y="5525041"/>
            <a:ext cx="466343" cy="467140"/>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4" name="角丸四角形 63"/>
          <p:cNvSpPr/>
          <p:nvPr/>
        </p:nvSpPr>
        <p:spPr>
          <a:xfrm>
            <a:off x="1289547" y="5525041"/>
            <a:ext cx="466343" cy="467140"/>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smtClean="0">
                <a:solidFill>
                  <a:schemeClr val="bg1"/>
                </a:solidFill>
              </a:rPr>
              <a:t>#</a:t>
            </a:r>
            <a:endParaRPr kumimoji="1" lang="ja-JP" altLang="en-US" dirty="0">
              <a:solidFill>
                <a:schemeClr val="bg1"/>
              </a:solidFill>
            </a:endParaRPr>
          </a:p>
        </p:txBody>
      </p:sp>
      <p:sp>
        <p:nvSpPr>
          <p:cNvPr id="65" name="角丸四角形 64"/>
          <p:cNvSpPr/>
          <p:nvPr/>
        </p:nvSpPr>
        <p:spPr>
          <a:xfrm>
            <a:off x="1832980" y="5525041"/>
            <a:ext cx="466343" cy="467140"/>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wrap="none" rtlCol="0" anchor="ctr"/>
          <a:lstStyle/>
          <a:p>
            <a:pPr algn="ctr"/>
            <a:r>
              <a:rPr kumimoji="1" lang="en-US" altLang="ja-JP" dirty="0" smtClean="0"/>
              <a:t>Alt</a:t>
            </a:r>
            <a:endParaRPr kumimoji="1" lang="ja-JP" altLang="en-US" dirty="0"/>
          </a:p>
        </p:txBody>
      </p:sp>
      <p:sp>
        <p:nvSpPr>
          <p:cNvPr id="69" name="角丸四角形 68"/>
          <p:cNvSpPr/>
          <p:nvPr/>
        </p:nvSpPr>
        <p:spPr>
          <a:xfrm>
            <a:off x="6337622" y="5525041"/>
            <a:ext cx="466343"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0" name="角丸四角形 89"/>
          <p:cNvSpPr/>
          <p:nvPr/>
        </p:nvSpPr>
        <p:spPr>
          <a:xfrm>
            <a:off x="185309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4" name="角丸四角形 103"/>
          <p:cNvSpPr/>
          <p:nvPr/>
        </p:nvSpPr>
        <p:spPr>
          <a:xfrm>
            <a:off x="129838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5" name="角丸四角形 104"/>
          <p:cNvSpPr/>
          <p:nvPr/>
        </p:nvSpPr>
        <p:spPr>
          <a:xfrm>
            <a:off x="74366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6" name="角丸四角形 105"/>
          <p:cNvSpPr/>
          <p:nvPr/>
        </p:nvSpPr>
        <p:spPr>
          <a:xfrm>
            <a:off x="2407811"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7" name="角丸四角形 106"/>
          <p:cNvSpPr/>
          <p:nvPr/>
        </p:nvSpPr>
        <p:spPr>
          <a:xfrm>
            <a:off x="2962525"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8" name="角丸四角形 107"/>
          <p:cNvSpPr/>
          <p:nvPr/>
        </p:nvSpPr>
        <p:spPr>
          <a:xfrm>
            <a:off x="351723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9" name="角丸四角形 108"/>
          <p:cNvSpPr/>
          <p:nvPr/>
        </p:nvSpPr>
        <p:spPr>
          <a:xfrm>
            <a:off x="407195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0" name="角丸四角形 109"/>
          <p:cNvSpPr/>
          <p:nvPr/>
        </p:nvSpPr>
        <p:spPr>
          <a:xfrm>
            <a:off x="462666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111" name="角丸四角形 110"/>
          <p:cNvSpPr/>
          <p:nvPr/>
        </p:nvSpPr>
        <p:spPr>
          <a:xfrm>
            <a:off x="5181381"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2" name="角丸四角形 111"/>
          <p:cNvSpPr/>
          <p:nvPr/>
        </p:nvSpPr>
        <p:spPr>
          <a:xfrm>
            <a:off x="5736095"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3" name="角丸四角形 112"/>
          <p:cNvSpPr/>
          <p:nvPr/>
        </p:nvSpPr>
        <p:spPr>
          <a:xfrm>
            <a:off x="629080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4" name="角丸四角形 113"/>
          <p:cNvSpPr/>
          <p:nvPr/>
        </p:nvSpPr>
        <p:spPr>
          <a:xfrm>
            <a:off x="684552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5" name="角丸四角形 114"/>
          <p:cNvSpPr/>
          <p:nvPr/>
        </p:nvSpPr>
        <p:spPr>
          <a:xfrm>
            <a:off x="740023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6" name="角丸四角形 115"/>
          <p:cNvSpPr/>
          <p:nvPr/>
        </p:nvSpPr>
        <p:spPr>
          <a:xfrm>
            <a:off x="7954956"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7" name="角丸四角形 116"/>
          <p:cNvSpPr/>
          <p:nvPr/>
        </p:nvSpPr>
        <p:spPr>
          <a:xfrm>
            <a:off x="7414316" y="5525041"/>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8" name="角丸四角形 117"/>
          <p:cNvSpPr/>
          <p:nvPr/>
        </p:nvSpPr>
        <p:spPr>
          <a:xfrm>
            <a:off x="6881739"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9" name="角丸四角形 118"/>
          <p:cNvSpPr/>
          <p:nvPr/>
        </p:nvSpPr>
        <p:spPr>
          <a:xfrm>
            <a:off x="7951068"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0" name="角丸四角形 119"/>
          <p:cNvSpPr/>
          <p:nvPr/>
        </p:nvSpPr>
        <p:spPr>
          <a:xfrm>
            <a:off x="7414317"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86758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Mods</a:t>
            </a:r>
          </a:p>
          <a:p>
            <a:pPr marL="0" indent="0">
              <a:buNone/>
            </a:pPr>
            <a:r>
              <a:rPr lang="en-US" altLang="ja-JP" dirty="0" smtClean="0">
                <a:solidFill>
                  <a:schemeClr val="accent2"/>
                </a:solidFill>
              </a:rPr>
              <a:t>MOD </a:t>
            </a:r>
            <a:r>
              <a:rPr lang="en-US" altLang="ja-JP" dirty="0" smtClean="0"/>
              <a:t>+</a:t>
            </a:r>
            <a:r>
              <a:rPr lang="en-US" altLang="ja-JP" dirty="0" smtClean="0">
                <a:solidFill>
                  <a:schemeClr val="accent2"/>
                </a:solidFill>
              </a:rPr>
              <a:t> </a:t>
            </a:r>
            <a:r>
              <a:rPr lang="en-US" altLang="ja-JP" dirty="0" smtClean="0">
                <a:solidFill>
                  <a:schemeClr val="accent2">
                    <a:lumMod val="60000"/>
                    <a:lumOff val="40000"/>
                  </a:schemeClr>
                </a:solidFill>
              </a:rPr>
              <a:t>ONE SHOT</a:t>
            </a:r>
            <a:r>
              <a:rPr lang="en-US" altLang="ja-JP" dirty="0" smtClean="0">
                <a:solidFill>
                  <a:schemeClr val="accent2"/>
                </a:solidFill>
              </a:rPr>
              <a:t> </a:t>
            </a:r>
            <a:r>
              <a:rPr lang="en-US" altLang="ja-JP" dirty="0" smtClean="0"/>
              <a:t>+</a:t>
            </a:r>
            <a:r>
              <a:rPr lang="en-US" altLang="ja-JP" dirty="0" smtClean="0">
                <a:solidFill>
                  <a:schemeClr val="accent2"/>
                </a:solidFill>
              </a:rPr>
              <a:t> </a:t>
            </a:r>
            <a:r>
              <a:rPr lang="en-US" altLang="ja-JP" dirty="0" smtClean="0">
                <a:solidFill>
                  <a:schemeClr val="accent5"/>
                </a:solidFill>
              </a:rPr>
              <a:t>EXCEPTIONAL</a:t>
            </a:r>
            <a:endParaRPr kumimoji="1" lang="ja-JP" altLang="en-US" dirty="0">
              <a:solidFill>
                <a:schemeClr val="accent5"/>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角丸四角形 54"/>
          <p:cNvSpPr/>
          <p:nvPr/>
        </p:nvSpPr>
        <p:spPr>
          <a:xfrm>
            <a:off x="7269876" y="4993486"/>
            <a:ext cx="1150224"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62" name="角丸四角形 61"/>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69" name="角丸四角形 68"/>
          <p:cNvSpPr/>
          <p:nvPr/>
        </p:nvSpPr>
        <p:spPr>
          <a:xfrm>
            <a:off x="6337622" y="5525041"/>
            <a:ext cx="466343" cy="467140"/>
          </a:xfrm>
          <a:prstGeom prst="roundRect">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030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374775"/>
          </a:xfrm>
        </p:spPr>
        <p:txBody>
          <a:bodyPr/>
          <a:lstStyle/>
          <a:p>
            <a:r>
              <a:rPr lang="en-US" altLang="ja-JP" dirty="0"/>
              <a:t>D</a:t>
            </a:r>
            <a:r>
              <a:rPr lang="en-US" altLang="ja-JP" dirty="0" smtClean="0"/>
              <a:t>efaults</a:t>
            </a:r>
            <a:endParaRPr kumimoji="1" lang="ja-JP" altLang="en-US" dirty="0"/>
          </a:p>
        </p:txBody>
      </p:sp>
      <p:sp>
        <p:nvSpPr>
          <p:cNvPr id="4" name="角丸四角形 3"/>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 name="角丸四角形 6"/>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8" name="角丸四角形 7"/>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4</a:t>
            </a:r>
            <a:endParaRPr kumimoji="1" lang="ja-JP" altLang="en-US" dirty="0"/>
          </a:p>
        </p:txBody>
      </p:sp>
      <p:sp>
        <p:nvSpPr>
          <p:cNvPr id="9" name="角丸四角形 8"/>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5</a:t>
            </a:r>
            <a:endParaRPr kumimoji="1" lang="ja-JP" altLang="en-US" dirty="0"/>
          </a:p>
        </p:txBody>
      </p:sp>
      <p:sp>
        <p:nvSpPr>
          <p:cNvPr id="10" name="角丸四角形 9"/>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11" name="角丸四角形 10"/>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12" name="角丸四角形 11"/>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8</a:t>
            </a:r>
            <a:endParaRPr kumimoji="1" lang="ja-JP" altLang="en-US" dirty="0"/>
          </a:p>
        </p:txBody>
      </p:sp>
      <p:sp>
        <p:nvSpPr>
          <p:cNvPr id="13" name="角丸四角形 12"/>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9</a:t>
            </a:r>
            <a:endParaRPr kumimoji="1" lang="ja-JP" altLang="en-US" dirty="0"/>
          </a:p>
        </p:txBody>
      </p:sp>
      <p:sp>
        <p:nvSpPr>
          <p:cNvPr id="14" name="角丸四角形 13"/>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5" name="角丸四角形 14"/>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6" name="角丸四角形 15"/>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7" name="角丸四角形 16"/>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18" name="角丸四角形 17"/>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9" name="角丸四角形 18"/>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esc</a:t>
            </a:r>
            <a:endParaRPr kumimoji="1" lang="ja-JP" altLang="en-US" sz="1400" dirty="0"/>
          </a:p>
        </p:txBody>
      </p:sp>
      <p:sp>
        <p:nvSpPr>
          <p:cNvPr id="20" name="角丸四角形 19"/>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w</a:t>
            </a:r>
            <a:endParaRPr kumimoji="1" lang="ja-JP" altLang="en-US" dirty="0"/>
          </a:p>
        </p:txBody>
      </p:sp>
      <p:sp>
        <p:nvSpPr>
          <p:cNvPr id="21" name="角丸四角形 20"/>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e</a:t>
            </a:r>
            <a:endParaRPr kumimoji="1" lang="ja-JP" altLang="en-US" dirty="0"/>
          </a:p>
        </p:txBody>
      </p:sp>
      <p:sp>
        <p:nvSpPr>
          <p:cNvPr id="22" name="角丸四角形 21"/>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r</a:t>
            </a:r>
            <a:endParaRPr kumimoji="1" lang="ja-JP" altLang="en-US" dirty="0"/>
          </a:p>
        </p:txBody>
      </p:sp>
      <p:sp>
        <p:nvSpPr>
          <p:cNvPr id="23" name="角丸四角形 22"/>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t</a:t>
            </a:r>
            <a:endParaRPr kumimoji="1" lang="ja-JP" altLang="en-US" dirty="0"/>
          </a:p>
        </p:txBody>
      </p:sp>
      <p:sp>
        <p:nvSpPr>
          <p:cNvPr id="24" name="角丸四角形 23"/>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y</a:t>
            </a:r>
            <a:endParaRPr kumimoji="1" lang="ja-JP" altLang="en-US" dirty="0"/>
          </a:p>
        </p:txBody>
      </p:sp>
      <p:sp>
        <p:nvSpPr>
          <p:cNvPr id="25" name="角丸四角形 24"/>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u</a:t>
            </a:r>
            <a:endParaRPr kumimoji="1" lang="ja-JP" altLang="en-US" dirty="0"/>
          </a:p>
        </p:txBody>
      </p:sp>
      <p:sp>
        <p:nvSpPr>
          <p:cNvPr id="26" name="角丸四角形 25"/>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i</a:t>
            </a:r>
            <a:endParaRPr kumimoji="1" lang="en-US" altLang="ja-JP" dirty="0" smtClean="0"/>
          </a:p>
        </p:txBody>
      </p:sp>
      <p:sp>
        <p:nvSpPr>
          <p:cNvPr id="27" name="角丸四角形 26"/>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o</a:t>
            </a:r>
            <a:endParaRPr kumimoji="1" lang="ja-JP" altLang="en-US" dirty="0"/>
          </a:p>
        </p:txBody>
      </p:sp>
      <p:sp>
        <p:nvSpPr>
          <p:cNvPr id="28" name="角丸四角形 27"/>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a:t>
            </a:r>
            <a:endParaRPr kumimoji="1" lang="ja-JP" altLang="en-US" dirty="0"/>
          </a:p>
        </p:txBody>
      </p:sp>
      <p:sp>
        <p:nvSpPr>
          <p:cNvPr id="29" name="角丸四角形 28"/>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30" name="角丸四角形 29"/>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32" name="角丸四角形 31"/>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q</a:t>
            </a:r>
            <a:endParaRPr kumimoji="1" lang="ja-JP" altLang="en-US" dirty="0"/>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d</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h</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j</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k</a:t>
            </a: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a:t>
            </a: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return</a:t>
            </a:r>
            <a:endParaRPr kumimoji="1" lang="ja-JP" altLang="en-US" sz="1400" dirty="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x</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c</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v</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b</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n</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m</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z</a:t>
            </a:r>
            <a:endParaRPr kumimoji="1" lang="ja-JP" altLang="en-US" dirty="0"/>
          </a:p>
        </p:txBody>
      </p:sp>
      <p:sp>
        <p:nvSpPr>
          <p:cNvPr id="59" name="角丸四角形 58"/>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BS</a:t>
            </a:r>
            <a:endParaRPr kumimoji="1" lang="ja-JP" altLang="en-US" dirty="0"/>
          </a:p>
        </p:txBody>
      </p:sp>
      <p:sp>
        <p:nvSpPr>
          <p:cNvPr id="60" name="角丸四角形 59"/>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tab</a:t>
            </a:r>
            <a:endParaRPr kumimoji="1" lang="ja-JP" altLang="en-US" sz="1400" dirty="0"/>
          </a:p>
        </p:txBody>
      </p:sp>
      <p:sp>
        <p:nvSpPr>
          <p:cNvPr id="67" name="角丸四角形 66"/>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space</a:t>
            </a:r>
            <a:endParaRPr kumimoji="1" lang="ja-JP" altLang="en-US" sz="1400" dirty="0"/>
          </a:p>
        </p:txBody>
      </p:sp>
    </p:spTree>
    <p:extLst>
      <p:ext uri="{BB962C8B-B14F-4D97-AF65-F5344CB8AC3E}">
        <p14:creationId xmlns:p14="http://schemas.microsoft.com/office/powerpoint/2010/main" val="2897208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4833</TotalTime>
  <Words>647</Words>
  <Application>Microsoft Office PowerPoint</Application>
  <PresentationFormat>画面に合わせる (4:3)</PresentationFormat>
  <Paragraphs>421</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メイリオ</vt:lpstr>
      <vt:lpstr>Arial</vt:lpstr>
      <vt:lpstr>Calibri</vt:lpstr>
      <vt:lpstr>Courier New</vt:lpstr>
      <vt:lpstr>Office テーマ</vt:lpstr>
      <vt:lpstr>Key Binds &amp; Mouse Binds</vt:lpstr>
      <vt:lpstr>Mouse : Steelseries Kana </vt:lpstr>
      <vt:lpstr>Mouse : Steelseries Kana </vt:lpstr>
      <vt:lpstr>Mouse : Steelseries Kana </vt:lpstr>
      <vt:lpstr>Mouse : Steelseries Kana </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ほしい物リスト</dc:title>
  <dc:creator>Microsoft アカウント</dc:creator>
  <cp:lastModifiedBy>ferma_000</cp:lastModifiedBy>
  <cp:revision>450</cp:revision>
  <dcterms:created xsi:type="dcterms:W3CDTF">2015-05-12T16:23:26Z</dcterms:created>
  <dcterms:modified xsi:type="dcterms:W3CDTF">2015-09-18T15:18:58Z</dcterms:modified>
</cp:coreProperties>
</file>