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89" r:id="rId3"/>
    <p:sldId id="290" r:id="rId4"/>
    <p:sldId id="304" r:id="rId5"/>
    <p:sldId id="301" r:id="rId6"/>
    <p:sldId id="294" r:id="rId7"/>
    <p:sldId id="296" r:id="rId8"/>
    <p:sldId id="299" r:id="rId9"/>
    <p:sldId id="298" r:id="rId10"/>
    <p:sldId id="302" r:id="rId11"/>
    <p:sldId id="291" r:id="rId12"/>
    <p:sldId id="300" r:id="rId13"/>
    <p:sldId id="313" r:id="rId14"/>
    <p:sldId id="315" r:id="rId15"/>
    <p:sldId id="316" r:id="rId16"/>
    <p:sldId id="318" r:id="rId17"/>
    <p:sldId id="317" r:id="rId18"/>
    <p:sldId id="303" r:id="rId19"/>
    <p:sldId id="306" r:id="rId20"/>
    <p:sldId id="314" r:id="rId21"/>
    <p:sldId id="310" r:id="rId22"/>
    <p:sldId id="309" r:id="rId23"/>
    <p:sldId id="311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4"/>
            <p14:sldId id="301"/>
            <p14:sldId id="294"/>
            <p14:sldId id="296"/>
            <p14:sldId id="299"/>
            <p14:sldId id="298"/>
            <p14:sldId id="302"/>
            <p14:sldId id="291"/>
            <p14:sldId id="300"/>
            <p14:sldId id="313"/>
            <p14:sldId id="315"/>
            <p14:sldId id="316"/>
            <p14:sldId id="318"/>
            <p14:sldId id="317"/>
            <p14:sldId id="303"/>
          </p14:sldIdLst>
        </p14:section>
        <p14:section name="Mouse_Steel_Rival" id="{0AAD51D3-0BE5-4007-9022-D3725A3255BC}">
          <p14:sldIdLst>
            <p14:sldId id="306"/>
            <p14:sldId id="314"/>
            <p14:sldId id="310"/>
            <p14:sldId id="309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108" d="100"/>
          <a:sy n="108" d="100"/>
        </p:scale>
        <p:origin x="15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70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</a:t>
            </a:r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altLang="ja-JP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smtClean="0">
                <a:solidFill>
                  <a:schemeClr val="accent1"/>
                </a:solidFill>
              </a:rPr>
              <a:t>Windows 10</a:t>
            </a:r>
            <a:r>
              <a:rPr lang="ja-JP" altLang="en-US" smtClean="0">
                <a:solidFill>
                  <a:schemeClr val="accent1"/>
                </a:solidFill>
              </a:rPr>
              <a:t> </a:t>
            </a:r>
            <a:r>
              <a:rPr lang="en-US" altLang="ja-JP" smtClean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 smtClean="0"/>
              <a:t>Mouse Control : </a:t>
            </a:r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74399" y="140801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マウス操作バインド</a:t>
            </a:r>
            <a:endParaRPr lang="en-US" altLang="ja-JP" sz="2800" smtClean="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smtClean="0">
                <a:latin typeface="+mn-ea"/>
              </a:rPr>
              <a:t>印刷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 smtClean="0">
                <a:solidFill>
                  <a:schemeClr val="accent6">
                    <a:lumMod val="75000"/>
                  </a:schemeClr>
                </a:solidFill>
              </a:rPr>
              <a:t>作成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8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黒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白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8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黄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赤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8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結合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印刷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印刷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Word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 smtClean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accent6">
                    <a:lumMod val="75000"/>
                  </a:schemeClr>
                </a:solidFill>
              </a:rPr>
              <a:t>（日）</a:t>
            </a:r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 err="1" smtClean="0">
                <a:solidFill>
                  <a:schemeClr val="accent6">
                    <a:lumMod val="75000"/>
                  </a:schemeClr>
                </a:solidFill>
              </a:rPr>
              <a:t>Ics</a:t>
            </a:r>
            <a:endParaRPr lang="en-US" altLang="ja-JP" sz="105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作成</a:t>
            </a:r>
            <a:endParaRPr lang="en-US" altLang="ja-JP" sz="105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700" dirty="0" err="1" smtClean="0">
                <a:solidFill>
                  <a:schemeClr val="accent6">
                    <a:lumMod val="75000"/>
                  </a:schemeClr>
                </a:solidFill>
              </a:rPr>
              <a:t>Ics</a:t>
            </a:r>
            <a:endParaRPr lang="en-US" altLang="ja-JP" sz="7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accent6">
                    <a:lumMod val="75000"/>
                  </a:schemeClr>
                </a:solidFill>
              </a:rPr>
              <a:t>作成</a:t>
            </a:r>
            <a:endParaRPr lang="en-US" altLang="ja-JP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 err="1" smtClean="0">
                <a:solidFill>
                  <a:schemeClr val="accent6">
                    <a:lumMod val="75000"/>
                  </a:schemeClr>
                </a:solidFill>
              </a:rPr>
              <a:t>Ics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作成</a:t>
            </a:r>
            <a:endParaRPr lang="en-US" altLang="ja-JP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印刷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2027756" y="159005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 smtClean="0"/>
              <a:t>マウスホイール連携バインド</a:t>
            </a:r>
            <a:endParaRPr lang="en-US" altLang="ja-JP" sz="2800" smtClean="0"/>
          </a:p>
        </p:txBody>
      </p:sp>
      <p:sp>
        <p:nvSpPr>
          <p:cNvPr id="3" name="四角形吹き出し 2"/>
          <p:cNvSpPr/>
          <p:nvPr/>
        </p:nvSpPr>
        <p:spPr>
          <a:xfrm>
            <a:off x="1813644" y="3835294"/>
            <a:ext cx="2857780" cy="1440788"/>
          </a:xfrm>
          <a:prstGeom prst="wedgeRectCallout">
            <a:avLst>
              <a:gd name="adj1" fmla="val -32624"/>
              <a:gd name="adj2" fmla="val 6331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</a:t>
            </a:r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上下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四角形吹き出し 64"/>
          <p:cNvSpPr/>
          <p:nvPr/>
        </p:nvSpPr>
        <p:spPr>
          <a:xfrm>
            <a:off x="5033135" y="4416288"/>
            <a:ext cx="2465762" cy="879270"/>
          </a:xfrm>
          <a:prstGeom prst="wedgeRectCallout">
            <a:avLst>
              <a:gd name="adj1" fmla="val -33194"/>
              <a:gd name="adj2" fmla="val 6533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コピペ履歴貼付け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View Desktop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58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Next Window </a:t>
            </a:r>
            <a:r>
              <a:rPr lang="en-US" altLang="ja-JP" sz="1400">
                <a:solidFill>
                  <a:schemeClr val="bg1">
                    <a:lumMod val="65000"/>
                  </a:schemeClr>
                </a:solidFill>
                <a:latin typeface="+mj-ea"/>
              </a:rPr>
              <a:t>(!tab)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Previous Window </a:t>
            </a:r>
            <a:r>
              <a:rPr lang="en-US" altLang="ja-JP" sz="1400">
                <a:solidFill>
                  <a:schemeClr val="bg1">
                    <a:lumMod val="65000"/>
                  </a:schemeClr>
                </a:solidFill>
                <a:latin typeface="+mj-ea"/>
              </a:rPr>
              <a:t>(!+tab)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Suspend AHK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j-ea"/>
              </a:rPr>
              <a:t>BASE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Menu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Explorer (Open Dropbox)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24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Right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Left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Reload AHK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j-ea"/>
              </a:rPr>
              <a:t>BASE</a:t>
            </a:r>
            <a:endParaRPr lang="ja-JP" altLang="en-US" sz="1400" b="1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)</a:t>
            </a:r>
            <a:endParaRPr lang="ja-JP" altLang="en-US" sz="140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intelliScroll </a:t>
            </a:r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(AHK func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)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04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C00000"/>
                </a:solidFill>
                <a:latin typeface="+mj-ea"/>
              </a:rPr>
              <a:t>Next Tab</a:t>
            </a:r>
            <a:endParaRPr lang="ja-JP" altLang="en-US" sz="14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C00000"/>
                </a:solidFill>
                <a:latin typeface="+mj-ea"/>
              </a:rPr>
              <a:t>Previous Tab</a:t>
            </a:r>
            <a:endParaRPr lang="ja-JP" altLang="en-US" sz="1400" dirty="0">
              <a:solidFill>
                <a:srgbClr val="C00000"/>
              </a:solidFill>
              <a:latin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Reopen Tab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Close Tab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C00000"/>
                </a:solidFill>
                <a:latin typeface="+mj-ea"/>
              </a:rPr>
              <a:t>*Pin(Lock) Tab</a:t>
            </a:r>
            <a:endParaRPr lang="ja-JP" altLang="en-US" sz="1400" dirty="0">
              <a:solidFill>
                <a:srgbClr val="C00000"/>
              </a:solidFill>
              <a:latin typeface="+mj-ea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New Tab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j-ea"/>
              </a:rPr>
              <a:t>BASE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0025" y="1599078"/>
            <a:ext cx="25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 Specific</a:t>
            </a:r>
            <a:r>
              <a:rPr lang="ja-JP" altLang="en-US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Bindings</a:t>
            </a:r>
            <a:endParaRPr kumimoji="1" lang="ja-JP" altLang="en-US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1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 smtClean="0">
                <a:solidFill>
                  <a:srgbClr val="C00000"/>
                </a:solidFill>
              </a:rPr>
              <a:t> [ </a:t>
            </a:r>
            <a:r>
              <a:rPr kumimoji="1" lang="en-US" altLang="ja-JP" smtClean="0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</a:t>
            </a:r>
            <a:r>
              <a:rPr lang="ja-JP" altLang="en-US" sz="2800" smtClean="0">
                <a:solidFill>
                  <a:schemeClr val="accent2">
                    <a:lumMod val="75000"/>
                  </a:schemeClr>
                </a:solidFill>
              </a:rPr>
              <a:t>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</a:t>
            </a:r>
            <a:r>
              <a:rPr lang="ja-JP" altLang="en-US" smtClean="0">
                <a:solidFill>
                  <a:srgbClr val="C00000"/>
                </a:solidFill>
              </a:rPr>
              <a:t>時は</a:t>
            </a:r>
            <a:r>
              <a:rPr lang="en-US" altLang="ja-JP" smtClean="0">
                <a:solidFill>
                  <a:srgbClr val="C00000"/>
                </a:solidFill>
              </a:rPr>
              <a:t>Ctrl</a:t>
            </a:r>
            <a:r>
              <a:rPr lang="ja-JP" altLang="en-US" smtClean="0">
                <a:solidFill>
                  <a:srgbClr val="C00000"/>
                </a:solidFill>
              </a:rPr>
              <a:t>として機能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機能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mtClean="0">
                <a:solidFill>
                  <a:srgbClr val="0070C0"/>
                </a:solidFill>
              </a:rPr>
              <a:t>FunctionKeys</a:t>
            </a:r>
            <a:r>
              <a:rPr kumimoji="1" lang="en-US" altLang="ja-JP" smtClean="0"/>
              <a:t> 		: </a:t>
            </a: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</a:rPr>
              <a:t>RCMD | CAPS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>
                <a:solidFill>
                  <a:srgbClr val="00B050"/>
                </a:solidFill>
              </a:rPr>
              <a:t>Clipboards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ja-JP" smtClean="0"/>
              <a:t>: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 SPACE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mtClean="0">
                <a:solidFill>
                  <a:srgbClr val="00B050"/>
                </a:solidFill>
              </a:rPr>
              <a:t>App</a:t>
            </a:r>
            <a:r>
              <a:rPr lang="ja-JP" altLang="en-US" smtClean="0">
                <a:solidFill>
                  <a:srgbClr val="00B050"/>
                </a:solidFill>
              </a:rPr>
              <a:t> </a:t>
            </a:r>
            <a:r>
              <a:rPr kumimoji="1" lang="en-US" altLang="ja-JP" smtClean="0">
                <a:solidFill>
                  <a:srgbClr val="00B050"/>
                </a:solidFill>
              </a:rPr>
              <a:t>Launcher</a:t>
            </a:r>
            <a:r>
              <a:rPr kumimoji="1" lang="en-US" altLang="ja-JP" smtClean="0"/>
              <a:t>		</a:t>
            </a:r>
            <a:r>
              <a:rPr lang="en-US" altLang="ja-JP" smtClean="0"/>
              <a:t>: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RCMD &amp; LCMD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chemeClr val="accent4"/>
                </a:solidFill>
              </a:rPr>
              <a:t>Other Functions</a:t>
            </a:r>
            <a:r>
              <a:rPr lang="ja-JP" altLang="en-US" smtClean="0">
                <a:solidFill>
                  <a:schemeClr val="accent4"/>
                </a:solidFill>
              </a:rPr>
              <a:t> </a:t>
            </a:r>
            <a:r>
              <a:rPr lang="en-US" altLang="ja-JP" smtClean="0"/>
              <a:t>	: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RCMD &amp; CAPS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chemeClr val="tx2"/>
                </a:solidFill>
              </a:rPr>
              <a:t>MouseControl 	</a:t>
            </a:r>
            <a:r>
              <a:rPr lang="en-US" altLang="ja-JP" smtClean="0"/>
              <a:t>	: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 RSHIFT &amp; LSHIFT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rgbClr val="FF0000"/>
                </a:solidFill>
              </a:rPr>
              <a:t>App </a:t>
            </a:r>
            <a:r>
              <a:rPr lang="en-US" altLang="ja-JP">
                <a:solidFill>
                  <a:srgbClr val="FF0000"/>
                </a:solidFill>
              </a:rPr>
              <a:t>Specific </a:t>
            </a:r>
            <a:r>
              <a:rPr lang="en-US" altLang="ja-JP" smtClean="0">
                <a:solidFill>
                  <a:srgbClr val="FF0000"/>
                </a:solidFill>
              </a:rPr>
              <a:t>Bind</a:t>
            </a:r>
            <a:r>
              <a:rPr lang="en-US" altLang="ja-JP" smtClean="0"/>
              <a:t>	: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LCMD &amp; CAPS</a:t>
            </a:r>
            <a:endParaRPr lang="en-US" altLang="ja-JP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ja-JP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smtClean="0"/>
              <a:t>FunctionKeys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9605" y="3864738"/>
            <a:ext cx="3865651" cy="1575943"/>
            <a:chOff x="3899605" y="3864738"/>
            <a:chExt cx="386565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04921"/>
              <a:ext cx="0" cy="53575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9605" y="4904921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機能的キーセット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</a:t>
            </a:r>
            <a:r>
              <a:rPr lang="ja-JP" altLang="en-US" smtClean="0">
                <a:sym typeface="Wingdings" panose="05000000000000000000" pitchFamily="2" charset="2"/>
              </a:rPr>
              <a:t>テンキー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Clipboard</a:t>
            </a:r>
            <a:r>
              <a:rPr lang="ja-JP" altLang="en-US" smtClean="0">
                <a:sym typeface="Wingdings" panose="05000000000000000000" pitchFamily="2" charset="2"/>
              </a:rPr>
              <a:t>履歴</a:t>
            </a:r>
            <a:endParaRPr lang="en-US" altLang="ja-JP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FPSLike</a:t>
            </a:r>
            <a:r>
              <a:rPr lang="ja-JP" altLang="en-US" smtClean="0">
                <a:sym typeface="Wingdings" panose="05000000000000000000" pitchFamily="2" charset="2"/>
              </a:rPr>
              <a:t>のカーソル移動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Macro</a:t>
            </a:r>
            <a:r>
              <a:rPr lang="ja-JP" altLang="en-US" smtClean="0">
                <a:sym typeface="Wingdings" panose="05000000000000000000" pitchFamily="2" charset="2"/>
              </a:rPr>
              <a:t>キーセット</a:t>
            </a:r>
            <a:endParaRPr lang="en-US" altLang="ja-JP" smtClean="0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機能的キーセット</a:t>
            </a:r>
            <a:endParaRPr lang="en-US" altLang="ja-JP" sz="2800" smtClean="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119" name="グループ化 118"/>
          <p:cNvGrpSpPr/>
          <p:nvPr/>
        </p:nvGrpSpPr>
        <p:grpSpPr>
          <a:xfrm>
            <a:off x="3899605" y="3864738"/>
            <a:ext cx="3865651" cy="1575943"/>
            <a:chOff x="3899605" y="3864738"/>
            <a:chExt cx="3865651" cy="1575943"/>
          </a:xfrm>
        </p:grpSpPr>
        <p:cxnSp>
          <p:nvCxnSpPr>
            <p:cNvPr id="120" name="直線コネクタ 119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 flipV="1">
              <a:off x="3899605" y="4904921"/>
              <a:ext cx="0" cy="53575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>
              <a:off x="3899605" y="4904921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smtClean="0">
                <a:solidFill>
                  <a:srgbClr val="C0000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endParaRPr kumimoji="1" lang="en-US" altLang="ja-JP" sz="1200" b="1" smtClean="0">
              <a:solidFill>
                <a:srgbClr val="C00000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  <a:p>
            <a:pPr algn="ctr"/>
            <a:r>
              <a:rPr lang="ja-JP" altLang="en-US" sz="1200" b="1">
                <a:solidFill>
                  <a:srgbClr val="C0000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入力</a:t>
            </a:r>
            <a:endParaRPr kumimoji="1" lang="ja-JP" altLang="en-US" sz="1200" b="1" dirty="0">
              <a:solidFill>
                <a:srgbClr val="C00000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 smtClean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拡張クリップボード </a:t>
            </a:r>
            <a:r>
              <a:rPr lang="en-US" altLang="ja-JP" sz="2800" smtClean="0"/>
              <a:t>x50</a:t>
            </a:r>
          </a:p>
          <a:p>
            <a:pPr marL="0" lvl="2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※pptObject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.dat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）</a:t>
            </a:r>
            <a:endParaRPr lang="en-US" altLang="ja-JP" sz="16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Space+</a:t>
            </a:r>
            <a:r>
              <a:rPr lang="ja-JP" altLang="en-US" smtClean="0">
                <a:sym typeface="Wingdings" panose="05000000000000000000" pitchFamily="2" charset="2"/>
              </a:rPr>
              <a:t>各キー</a:t>
            </a:r>
            <a:r>
              <a:rPr lang="en-US" altLang="ja-JP" smtClean="0">
                <a:sym typeface="Wingdings" panose="05000000000000000000" pitchFamily="2" charset="2"/>
              </a:rPr>
              <a:t>	</a:t>
            </a:r>
            <a:r>
              <a:rPr lang="ja-JP" altLang="en-US" smtClean="0">
                <a:sym typeface="Wingdings" panose="05000000000000000000" pitchFamily="2" charset="2"/>
              </a:rPr>
              <a:t>で</a:t>
            </a:r>
            <a:r>
              <a:rPr lang="en-US" altLang="ja-JP" smtClean="0">
                <a:sym typeface="Wingdings" panose="05000000000000000000" pitchFamily="2" charset="2"/>
              </a:rPr>
              <a:t>Paste</a:t>
            </a:r>
            <a:endParaRPr lang="en-US" altLang="ja-JP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Space+Shift+</a:t>
            </a:r>
            <a:r>
              <a:rPr lang="ja-JP" altLang="en-US" smtClean="0">
                <a:sym typeface="Wingdings" panose="05000000000000000000" pitchFamily="2" charset="2"/>
              </a:rPr>
              <a:t>各キー</a:t>
            </a:r>
            <a:r>
              <a:rPr lang="en-US" altLang="ja-JP" smtClean="0">
                <a:sym typeface="Wingdings" panose="05000000000000000000" pitchFamily="2" charset="2"/>
              </a:rPr>
              <a:t>	</a:t>
            </a:r>
            <a:r>
              <a:rPr lang="ja-JP" altLang="en-US" smtClean="0">
                <a:sym typeface="Wingdings" panose="05000000000000000000" pitchFamily="2" charset="2"/>
              </a:rPr>
              <a:t>で</a:t>
            </a:r>
            <a:r>
              <a:rPr lang="en-US" altLang="ja-JP" smtClean="0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 smtClean="0"/>
              <a:t>App</a:t>
            </a:r>
            <a:r>
              <a:rPr lang="ja-JP" altLang="en-US" sz="4000" smtClean="0"/>
              <a:t> </a:t>
            </a:r>
            <a:r>
              <a:rPr lang="en-US" altLang="ja-JP" sz="4000"/>
              <a:t>Launcher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LCMD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 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RDC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Fire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Fox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Terminal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Launch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b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Hub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3"/>
                </a:solidFill>
              </a:rPr>
              <a:t>Intelli</a:t>
            </a:r>
          </a:p>
          <a:p>
            <a:pPr algn="ctr"/>
            <a:r>
              <a:rPr lang="en-US" altLang="ja-JP" sz="900" u="sng">
                <a:solidFill>
                  <a:schemeClr val="accent3"/>
                </a:solidFill>
              </a:rPr>
              <a:t>J</a:t>
            </a:r>
            <a:endParaRPr kumimoji="1" lang="ja-JP" altLang="en-US" sz="900" u="sng" dirty="0">
              <a:solidFill>
                <a:schemeClr val="accent3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smtClean="0">
                <a:solidFill>
                  <a:schemeClr val="accent3"/>
                </a:solidFill>
              </a:rPr>
              <a:t>Processing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3"/>
                </a:solidFill>
              </a:rPr>
              <a:t>Internet</a:t>
            </a:r>
          </a:p>
          <a:p>
            <a:pPr algn="ctr"/>
            <a:r>
              <a:rPr lang="en-US" altLang="ja-JP" sz="900">
                <a:solidFill>
                  <a:schemeClr val="accent3"/>
                </a:solidFill>
              </a:rPr>
              <a:t>Explorer</a:t>
            </a:r>
            <a:endParaRPr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410400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ランチャ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App</a:t>
            </a:r>
            <a:r>
              <a:rPr lang="ja-JP" altLang="en-US" smtClean="0">
                <a:sym typeface="Wingdings" panose="05000000000000000000" pitchFamily="2" charset="2"/>
              </a:rPr>
              <a:t>起動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登録ファイルの起動（１～０）</a:t>
            </a:r>
            <a:endParaRPr lang="en-US" altLang="ja-JP" smtClean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App</a:t>
            </a:r>
            <a:r>
              <a:rPr lang="ja-JP" altLang="en-US" smtClean="0">
                <a:sym typeface="Wingdings" panose="05000000000000000000" pitchFamily="2" charset="2"/>
              </a:rPr>
              <a:t>指定での</a:t>
            </a:r>
            <a:r>
              <a:rPr lang="en-US" altLang="ja-JP" smtClean="0">
                <a:sym typeface="Wingdings" panose="05000000000000000000" pitchFamily="2" charset="2"/>
              </a:rPr>
              <a:t>AltTab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1080438" y="3348415"/>
            <a:ext cx="5367987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8" name="直線矢印コネクタ 67"/>
          <p:cNvCxnSpPr>
            <a:stCxn id="69" idx="2"/>
            <a:endCxn id="67" idx="0"/>
          </p:cNvCxnSpPr>
          <p:nvPr/>
        </p:nvCxnSpPr>
        <p:spPr>
          <a:xfrm>
            <a:off x="3759453" y="3193405"/>
            <a:ext cx="4979" cy="1550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702913" y="282407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60" idx="2"/>
            <a:endCxn id="61" idx="2"/>
          </p:cNvCxnSpPr>
          <p:nvPr/>
        </p:nvCxnSpPr>
        <p:spPr>
          <a:xfrm rot="16200000" flipH="1">
            <a:off x="2947452" y="4590253"/>
            <a:ext cx="12700" cy="2696322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65" idx="2"/>
            <a:endCxn id="64" idx="2"/>
          </p:cNvCxnSpPr>
          <p:nvPr/>
        </p:nvCxnSpPr>
        <p:spPr>
          <a:xfrm rot="16200000" flipH="1">
            <a:off x="4282257" y="3931490"/>
            <a:ext cx="12700" cy="4013847"/>
          </a:xfrm>
          <a:prstGeom prst="bentConnector3">
            <a:avLst>
              <a:gd name="adj1" fmla="val 330001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 smtClean="0"/>
              <a:t>Other Functions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smtClean="0">
                <a:solidFill>
                  <a:schemeClr val="accent6">
                    <a:lumMod val="75000"/>
                  </a:schemeClr>
                </a:solidFill>
              </a:rPr>
              <a:t>サウンド</a:t>
            </a:r>
            <a:endParaRPr kumimoji="1"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（イヤホン）</a:t>
            </a:r>
            <a:endParaRPr kumimoji="1"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サウンド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（スピーカ）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4399" y="1408018"/>
            <a:ext cx="31806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便利機能キー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</a:t>
            </a:r>
            <a:r>
              <a:rPr lang="ja-JP" altLang="en-US" smtClean="0">
                <a:sym typeface="Wingdings" panose="05000000000000000000" pitchFamily="2" charset="2"/>
              </a:rPr>
              <a:t>仮想</a:t>
            </a:r>
            <a:r>
              <a:rPr lang="en-US" altLang="ja-JP" smtClean="0">
                <a:sym typeface="Wingdings" panose="05000000000000000000" pitchFamily="2" charset="2"/>
              </a:rPr>
              <a:t>Desktop</a:t>
            </a:r>
            <a:r>
              <a:rPr lang="ja-JP" altLang="en-US" smtClean="0">
                <a:sym typeface="Wingdings" panose="05000000000000000000" pitchFamily="2" charset="2"/>
              </a:rPr>
              <a:t>操作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</a:t>
            </a:r>
            <a:r>
              <a:rPr lang="ja-JP" altLang="en-US" smtClean="0">
                <a:sym typeface="Wingdings" panose="05000000000000000000" pitchFamily="2" charset="2"/>
              </a:rPr>
              <a:t>サウンドデバイス変更</a:t>
            </a:r>
            <a:endParaRPr lang="en-US" altLang="ja-JP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14643</TotalTime>
  <Words>763</Words>
  <Application>Microsoft Office PowerPoint</Application>
  <PresentationFormat>画面に合わせる (4:3)</PresentationFormat>
  <Paragraphs>467</Paragraphs>
  <Slides>23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1" baseType="lpstr">
      <vt:lpstr>Meiryo UI</vt:lpstr>
      <vt:lpstr>ＭＳ Ｐゴシック</vt:lpstr>
      <vt:lpstr>メイリオ</vt:lpstr>
      <vt:lpstr>游ゴシック Light</vt:lpstr>
      <vt:lpstr>Arial</vt:lpstr>
      <vt:lpstr>Calibri</vt:lpstr>
      <vt:lpstr>Wingdings</vt:lpstr>
      <vt:lpstr>Office テーマ</vt:lpstr>
      <vt:lpstr>Key &amp; Mouse Bindings</vt:lpstr>
      <vt:lpstr>Key : Happy Hacking Keyboard</vt:lpstr>
      <vt:lpstr>Defaults + MODs</vt:lpstr>
      <vt:lpstr>機能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KB : Happy Hacking Keyboard</vt:lpstr>
      <vt:lpstr>Mouse : Steelseries Rival 100</vt:lpstr>
      <vt:lpstr>Mouse : Steelseries Rival 100</vt:lpstr>
      <vt:lpstr>Mouse : Steelseries Rival 100</vt:lpstr>
      <vt:lpstr>Mouse : Steelseries Rival 100</vt:lpstr>
      <vt:lpstr>Mouse : Steelseries Rival 100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 ito</cp:lastModifiedBy>
  <cp:revision>1390</cp:revision>
  <dcterms:created xsi:type="dcterms:W3CDTF">2015-05-12T16:23:26Z</dcterms:created>
  <dcterms:modified xsi:type="dcterms:W3CDTF">2017-04-16T04:00:48Z</dcterms:modified>
</cp:coreProperties>
</file>