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291" r:id="rId11"/>
    <p:sldId id="300" r:id="rId12"/>
    <p:sldId id="313" r:id="rId13"/>
    <p:sldId id="315" r:id="rId14"/>
    <p:sldId id="316" r:id="rId15"/>
    <p:sldId id="318" r:id="rId16"/>
    <p:sldId id="324" r:id="rId17"/>
    <p:sldId id="327" r:id="rId18"/>
    <p:sldId id="317" r:id="rId19"/>
    <p:sldId id="303" r:id="rId20"/>
    <p:sldId id="306" r:id="rId21"/>
    <p:sldId id="326" r:id="rId22"/>
    <p:sldId id="325" r:id="rId23"/>
    <p:sldId id="257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24"/>
            <p14:sldId id="327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26"/>
          </p14:sldIdLst>
        </p14:section>
        <p14:section name="Arch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>
        <p:scale>
          <a:sx n="75" d="100"/>
          <a:sy n="75" d="100"/>
        </p:scale>
        <p:origin x="618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5DB3A279-52B4-49E0-BE74-E3F363D4CA0E}"/>
    <pc:docChg chg="undo redo custSel addSld delSld modSld modSection">
      <pc:chgData name="ito sh" userId="b72e1b45a6eb2453" providerId="LiveId" clId="{5DB3A279-52B4-49E0-BE74-E3F363D4CA0E}" dt="2018-10-30T16:13:31.817" v="4333" actId="20577"/>
      <pc:docMkLst>
        <pc:docMk/>
      </pc:docMkLst>
      <pc:sldChg chg="addSp delSp modSp">
        <pc:chgData name="ito sh" userId="b72e1b45a6eb2453" providerId="LiveId" clId="{5DB3A279-52B4-49E0-BE74-E3F363D4CA0E}" dt="2018-10-30T16:13:31.817" v="4333" actId="20577"/>
        <pc:sldMkLst>
          <pc:docMk/>
          <pc:sldMk cId="2080287932" sldId="257"/>
        </pc:sldMkLst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6" creationId="{02BCDFCA-92BE-4A7C-BE8F-DB294924713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7" creationId="{96E2DA9A-4AFA-4361-82CE-35A6746C8E6F}"/>
          </ac:spMkLst>
        </pc:spChg>
        <pc:spChg chg="mod">
          <ac:chgData name="ito sh" userId="b72e1b45a6eb2453" providerId="LiveId" clId="{5DB3A279-52B4-49E0-BE74-E3F363D4CA0E}" dt="2018-10-30T16:13:31.817" v="4333" actId="20577"/>
          <ac:spMkLst>
            <pc:docMk/>
            <pc:sldMk cId="2080287932" sldId="257"/>
            <ac:spMk id="8" creationId="{B652FECC-865F-406C-8714-EAB578C952E4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0" creationId="{F56B2184-E64E-4488-95A8-C3EC5CF5F6CB}"/>
          </ac:spMkLst>
        </pc:spChg>
        <pc:spChg chg="del">
          <ac:chgData name="ito sh" userId="b72e1b45a6eb2453" providerId="LiveId" clId="{5DB3A279-52B4-49E0-BE74-E3F363D4CA0E}" dt="2018-10-29T19:29:14.343" v="2220" actId="478"/>
          <ac:spMkLst>
            <pc:docMk/>
            <pc:sldMk cId="2080287932" sldId="257"/>
            <ac:spMk id="11" creationId="{023D3CB5-6C6A-4115-BABD-E01CD3E86B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2" creationId="{8350B8C5-BA68-419B-8A61-4F4173A123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3" creationId="{F2790E98-ACC3-495D-889A-377E34C2B010}"/>
          </ac:spMkLst>
        </pc:spChg>
        <pc:spChg chg="add del mod">
          <ac:chgData name="ito sh" userId="b72e1b45a6eb2453" providerId="LiveId" clId="{5DB3A279-52B4-49E0-BE74-E3F363D4CA0E}" dt="2018-10-30T08:02:20.060" v="2440" actId="478"/>
          <ac:spMkLst>
            <pc:docMk/>
            <pc:sldMk cId="2080287932" sldId="257"/>
            <ac:spMk id="21" creationId="{28107C38-F5AF-48FC-849B-9E95343553A4}"/>
          </ac:spMkLst>
        </pc:spChg>
        <pc:spChg chg="add mod ord">
          <ac:chgData name="ito sh" userId="b72e1b45a6eb2453" providerId="LiveId" clId="{5DB3A279-52B4-49E0-BE74-E3F363D4CA0E}" dt="2018-10-30T15:52:18.511" v="4308" actId="171"/>
          <ac:spMkLst>
            <pc:docMk/>
            <pc:sldMk cId="2080287932" sldId="257"/>
            <ac:spMk id="22" creationId="{10A7833C-03CB-43F3-86A0-14DA584398B9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6" creationId="{08A9C4AC-9A19-48FC-B2E9-58C9EB3A677D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5DB3A279-52B4-49E0-BE74-E3F363D4CA0E}" dt="2018-10-30T07:57:35.706" v="2375" actId="2"/>
          <ac:spMkLst>
            <pc:docMk/>
            <pc:sldMk cId="2080287932" sldId="257"/>
            <ac:spMk id="33" creationId="{1439A925-93F0-4C51-81B5-AB628304488B}"/>
          </ac:spMkLst>
        </pc:spChg>
        <pc:spChg chg="add 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39" creationId="{4B02623E-8822-42AF-8517-5EFB92241157}"/>
          </ac:spMkLst>
        </pc:spChg>
        <pc:spChg chg="add mod">
          <ac:chgData name="ito sh" userId="b72e1b45a6eb2453" providerId="LiveId" clId="{5DB3A279-52B4-49E0-BE74-E3F363D4CA0E}" dt="2018-10-30T09:11:30.890" v="4209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49" creationId="{00E19DDE-BA50-4884-BD51-491BE0342E83}"/>
          </ac:spMkLst>
        </pc:spChg>
        <pc:spChg chg="add 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51" creationId="{12DFFF7D-92E7-4354-B537-76B9C1F06FF0}"/>
          </ac:spMkLst>
        </pc:spChg>
        <pc:spChg chg="add mod">
          <ac:chgData name="ito sh" userId="b72e1b45a6eb2453" providerId="LiveId" clId="{5DB3A279-52B4-49E0-BE74-E3F363D4CA0E}" dt="2018-10-30T08:20:02.192" v="3036" actId="1076"/>
          <ac:spMkLst>
            <pc:docMk/>
            <pc:sldMk cId="2080287932" sldId="257"/>
            <ac:spMk id="52" creationId="{2D47D1AA-7BA9-489C-99BF-8874A776A2A3}"/>
          </ac:spMkLst>
        </pc:spChg>
        <pc:spChg chg="add mod">
          <ac:chgData name="ito sh" userId="b72e1b45a6eb2453" providerId="LiveId" clId="{5DB3A279-52B4-49E0-BE74-E3F363D4CA0E}" dt="2018-10-30T08:20:24.674" v="3052" actId="122"/>
          <ac:spMkLst>
            <pc:docMk/>
            <pc:sldMk cId="2080287932" sldId="257"/>
            <ac:spMk id="53" creationId="{EFB11DF2-15FB-4886-A612-4C7C6EBA192A}"/>
          </ac:spMkLst>
        </pc:spChg>
        <pc:spChg chg="add mod">
          <ac:chgData name="ito sh" userId="b72e1b45a6eb2453" providerId="LiveId" clId="{5DB3A279-52B4-49E0-BE74-E3F363D4CA0E}" dt="2018-10-30T09:11:21.896" v="4201" actId="1076"/>
          <ac:spMkLst>
            <pc:docMk/>
            <pc:sldMk cId="2080287932" sldId="257"/>
            <ac:spMk id="54" creationId="{76718325-D8B7-4BF6-AD5D-5D56BB081029}"/>
          </ac:spMkLst>
        </pc:spChg>
        <pc:spChg chg="add mod">
          <ac:chgData name="ito sh" userId="b72e1b45a6eb2453" providerId="LiveId" clId="{5DB3A279-52B4-49E0-BE74-E3F363D4CA0E}" dt="2018-10-30T08:20:22.604" v="3050" actId="122"/>
          <ac:spMkLst>
            <pc:docMk/>
            <pc:sldMk cId="2080287932" sldId="257"/>
            <ac:spMk id="55" creationId="{B35D26CE-9F1F-41BD-959F-997DB179EAA3}"/>
          </ac:spMkLst>
        </pc:spChg>
        <pc:grpChg chg="add del mod">
          <ac:chgData name="ito sh" userId="b72e1b45a6eb2453" providerId="LiveId" clId="{5DB3A279-52B4-49E0-BE74-E3F363D4CA0E}" dt="2018-10-30T08:21:14.050" v="3135" actId="571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5DB3A279-52B4-49E0-BE74-E3F363D4CA0E}" dt="2018-10-30T08:03:05.805" v="2447" actId="1076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8" creationId="{608C6072-4CA6-4E80-B0F9-17B3FAC092B3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9" creationId="{BF95DD2D-E3D8-43CB-BC06-1A41C20A06D0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25" creationId="{4254F857-4F54-422C-A621-DBD385FB1FA1}"/>
          </ac:cxnSpMkLst>
        </pc:cxnChg>
        <pc:cxnChg chg="del">
          <ac:chgData name="ito sh" userId="b72e1b45a6eb2453" providerId="LiveId" clId="{5DB3A279-52B4-49E0-BE74-E3F363D4CA0E}" dt="2018-10-29T19:30:59.197" v="2294" actId="478"/>
          <ac:cxnSpMkLst>
            <pc:docMk/>
            <pc:sldMk cId="2080287932" sldId="257"/>
            <ac:cxnSpMk id="28" creationId="{F7432742-C527-4E85-9F04-739263FC10B6}"/>
          </ac:cxnSpMkLst>
        </pc:cxnChg>
        <pc:cxnChg chg="del">
          <ac:chgData name="ito sh" userId="b72e1b45a6eb2453" providerId="LiveId" clId="{5DB3A279-52B4-49E0-BE74-E3F363D4CA0E}" dt="2018-10-29T19:31:06.076" v="2295" actId="478"/>
          <ac:cxnSpMkLst>
            <pc:docMk/>
            <pc:sldMk cId="2080287932" sldId="257"/>
            <ac:cxnSpMk id="29" creationId="{E458F4EA-325A-4E60-AE86-54A032C8EBC8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0" creationId="{406ACE9D-94AE-4054-A9CD-85E045C285B1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1" creationId="{5AB469AB-91EA-4719-9193-5C11710F7D0D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2" creationId="{152B51CB-DE44-47CF-9422-5A9C72E79A22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4" creationId="{F0A42A29-D20A-4402-91ED-5D3578E40D6D}"/>
          </ac:cxnSpMkLst>
        </pc:cxnChg>
        <pc:cxnChg chg="del mod">
          <ac:chgData name="ito sh" userId="b72e1b45a6eb2453" providerId="LiveId" clId="{5DB3A279-52B4-49E0-BE74-E3F363D4CA0E}" dt="2018-10-30T08:07:58.643" v="2535" actId="478"/>
          <ac:cxnSpMkLst>
            <pc:docMk/>
            <pc:sldMk cId="2080287932" sldId="257"/>
            <ac:cxnSpMk id="35" creationId="{AD03622D-F9D0-4492-9B8E-62C07AFB36C7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8" creationId="{31B06834-5C0F-403A-A6E4-585A5828D79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0" creationId="{09C6817A-7146-4923-A87A-CF46C1CD86C9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4" creationId="{8A32EBC3-298A-46BA-B8FD-241652CE7CB4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8" creationId="{EBE15E27-118E-49FF-A1CC-309F2E213AB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6" creationId="{F391C9B2-0E40-44F3-BF84-CD75E5A41D2C}"/>
          </ac:cxnSpMkLst>
        </pc:cxnChg>
      </pc:sldChg>
      <pc:sldChg chg="addSp delSp modSp">
        <pc:chgData name="ito sh" userId="b72e1b45a6eb2453" providerId="LiveId" clId="{5DB3A279-52B4-49E0-BE74-E3F363D4CA0E}" dt="2018-10-30T15:52:32.782" v="4310" actId="20577"/>
        <pc:sldMkLst>
          <pc:docMk/>
          <pc:sldMk cId="1582896633" sldId="291"/>
        </pc:sldMkLst>
        <pc:spChg chg="mod">
          <ac:chgData name="ito sh" userId="b72e1b45a6eb2453" providerId="LiveId" clId="{5DB3A279-52B4-49E0-BE74-E3F363D4CA0E}" dt="2018-10-30T15:52:31.576" v="4309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5:52:32.782" v="4310" actId="20577"/>
          <ac:spMkLst>
            <pc:docMk/>
            <pc:sldMk cId="1582896633" sldId="291"/>
            <ac:spMk id="51" creationId="{00000000-0000-0000-0000-000000000000}"/>
          </ac:spMkLst>
        </pc:spChg>
        <pc:picChg chg="add mod">
          <ac:chgData name="ito sh" userId="b72e1b45a6eb2453" providerId="LiveId" clId="{5DB3A279-52B4-49E0-BE74-E3F363D4CA0E}" dt="2018-10-20T06:37:01.318" v="2097" actId="1076"/>
          <ac:picMkLst>
            <pc:docMk/>
            <pc:sldMk cId="1582896633" sldId="291"/>
            <ac:picMk id="61" creationId="{05DE34C8-7136-4A21-BCFF-0A1236BF7224}"/>
          </ac:picMkLst>
        </pc:picChg>
        <pc:picChg chg="del">
          <ac:chgData name="ito sh" userId="b72e1b45a6eb2453" providerId="LiveId" clId="{5DB3A279-52B4-49E0-BE74-E3F363D4CA0E}" dt="2018-10-20T06:36:58.382" v="2096" actId="478"/>
          <ac:picMkLst>
            <pc:docMk/>
            <pc:sldMk cId="1582896633" sldId="291"/>
            <ac:picMk id="71" creationId="{00000000-0000-0000-0000-000000000000}"/>
          </ac:picMkLst>
        </pc:picChg>
        <pc:picChg chg="add del mod">
          <ac:chgData name="ito sh" userId="b72e1b45a6eb2453" providerId="LiveId" clId="{5DB3A279-52B4-49E0-BE74-E3F363D4CA0E}" dt="2018-10-20T06:36:41.705" v="2090"/>
          <ac:picMkLst>
            <pc:docMk/>
            <pc:sldMk cId="1582896633" sldId="291"/>
            <ac:picMk id="5122" creationId="{39F175FF-D3EA-420A-921F-96B05CE3E25A}"/>
          </ac:picMkLst>
        </pc:picChg>
      </pc:sldChg>
      <pc:sldChg chg="modSp">
        <pc:chgData name="ito sh" userId="b72e1b45a6eb2453" providerId="LiveId" clId="{5DB3A279-52B4-49E0-BE74-E3F363D4CA0E}" dt="2018-10-30T15:35:36.886" v="4292" actId="207"/>
        <pc:sldMkLst>
          <pc:docMk/>
          <pc:sldMk cId="1941651198" sldId="294"/>
        </pc:sldMkLst>
        <pc:spChg chg="mod">
          <ac:chgData name="ito sh" userId="b72e1b45a6eb2453" providerId="LiveId" clId="{5DB3A279-52B4-49E0-BE74-E3F363D4CA0E}" dt="2018-10-30T15:34:33.709" v="4291" actId="208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5:35:36.886" v="4292" actId="207"/>
          <ac:spMkLst>
            <pc:docMk/>
            <pc:sldMk cId="1941651198" sldId="294"/>
            <ac:spMk id="22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0-30T15:51:29.896" v="4297" actId="207"/>
        <pc:sldMkLst>
          <pc:docMk/>
          <pc:sldMk cId="715667158" sldId="296"/>
        </pc:sldMkLst>
        <pc:spChg chg="mod">
          <ac:chgData name="ito sh" userId="b72e1b45a6eb2453" providerId="LiveId" clId="{5DB3A279-52B4-49E0-BE74-E3F363D4CA0E}" dt="2018-10-30T15:51:29.896" v="4297" actId="207"/>
          <ac:spMkLst>
            <pc:docMk/>
            <pc:sldMk cId="715667158" sldId="296"/>
            <ac:spMk id="39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0-30T16:09:49.932" v="4315" actId="20577"/>
        <pc:sldMkLst>
          <pc:docMk/>
          <pc:sldMk cId="2173051432" sldId="298"/>
        </pc:sldMkLst>
        <pc:spChg chg="mod">
          <ac:chgData name="ito sh" userId="b72e1b45a6eb2453" providerId="LiveId" clId="{5DB3A279-52B4-49E0-BE74-E3F363D4CA0E}" dt="2018-10-30T16:09:49.932" v="4315" actId="2057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6:09:49.780" v="4314" actId="20577"/>
          <ac:spMkLst>
            <pc:docMk/>
            <pc:sldMk cId="2173051432" sldId="298"/>
            <ac:spMk id="36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0-30T16:06:47.133" v="4311" actId="207"/>
        <pc:sldMkLst>
          <pc:docMk/>
          <pc:sldMk cId="2676337646" sldId="299"/>
        </pc:sldMkLst>
        <pc:spChg chg="mod">
          <ac:chgData name="ito sh" userId="b72e1b45a6eb2453" providerId="LiveId" clId="{5DB3A279-52B4-49E0-BE74-E3F363D4CA0E}" dt="2018-10-30T15:50:40.303" v="4296" actId="207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5DB3A279-52B4-49E0-BE74-E3F363D4CA0E}" dt="2018-10-20T06:33:57.990" v="2060" actId="20577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07:42:21.500" v="2367" actId="207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6:06:47.133" v="4311" actId="20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5DB3A279-52B4-49E0-BE74-E3F363D4CA0E}" dt="2018-10-30T06:57:52.888" v="2366" actId="208"/>
          <ac:spMkLst>
            <pc:docMk/>
            <pc:sldMk cId="2676337646" sldId="299"/>
            <ac:spMk id="66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0-25T20:03:46.314" v="2217" actId="13822"/>
        <pc:sldMkLst>
          <pc:docMk/>
          <pc:sldMk cId="2112611312" sldId="306"/>
        </pc:sldMkLst>
        <pc:spChg chg="mod">
          <ac:chgData name="ito sh" userId="b72e1b45a6eb2453" providerId="LiveId" clId="{5DB3A279-52B4-49E0-BE74-E3F363D4CA0E}" dt="2018-10-20T05:44:25.282" v="445" actId="207"/>
          <ac:spMkLst>
            <pc:docMk/>
            <pc:sldMk cId="2112611312" sldId="306"/>
            <ac:spMk id="2" creationId="{00000000-0000-0000-0000-000000000000}"/>
          </ac:spMkLst>
        </pc:spChg>
        <pc:spChg chg="add del mod">
          <ac:chgData name="ito sh" userId="b72e1b45a6eb2453" providerId="LiveId" clId="{5DB3A279-52B4-49E0-BE74-E3F363D4CA0E}" dt="2018-10-25T20:01:54.405" v="2193" actId="478"/>
          <ac:spMkLst>
            <pc:docMk/>
            <pc:sldMk cId="2112611312" sldId="306"/>
            <ac:spMk id="3" creationId="{BAB623B7-5F46-4A92-A287-0BD2A3DB2DE4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5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6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7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8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8" creationId="{107C4EAB-40A2-477F-8AAB-3514241B7D42}"/>
          </ac:spMkLst>
        </pc:spChg>
        <pc:spChg chg="add del mod">
          <ac:chgData name="ito sh" userId="b72e1b45a6eb2453" providerId="LiveId" clId="{5DB3A279-52B4-49E0-BE74-E3F363D4CA0E}" dt="2018-10-25T20:01:53.550" v="2192" actId="478"/>
          <ac:spMkLst>
            <pc:docMk/>
            <pc:sldMk cId="2112611312" sldId="306"/>
            <ac:spMk id="9" creationId="{433E73A7-3314-4A1C-9D5F-E20D2EBBCAA1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0" creationId="{C552718F-3B5E-42EA-BC8F-FE482A26D85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1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1" creationId="{D634BDA4-FC96-4AC6-A7D1-90D5CEACF2F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2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2" creationId="{539358A3-A26B-4868-AB7C-299CCAA7944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3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3" creationId="{E3E02116-18EB-493D-AD14-58F1C7DDD686}"/>
          </ac:spMkLst>
        </pc:spChg>
        <pc:spChg chg="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4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4" creationId="{E98D06E1-55E5-4906-B2FC-747903E212C7}"/>
          </ac:spMkLst>
        </pc:spChg>
        <pc:spChg chg="add del mod">
          <ac:chgData name="ito sh" userId="b72e1b45a6eb2453" providerId="LiveId" clId="{5DB3A279-52B4-49E0-BE74-E3F363D4CA0E}" dt="2018-10-25T20:03:27.696" v="2216" actId="478"/>
          <ac:spMkLst>
            <pc:docMk/>
            <pc:sldMk cId="2112611312" sldId="306"/>
            <ac:spMk id="15" creationId="{F1C6DD6C-B29B-493C-8F4B-10CABB275C75}"/>
          </ac:spMkLst>
        </pc:spChg>
        <pc:spChg chg="add mod">
          <ac:chgData name="ito sh" userId="b72e1b45a6eb2453" providerId="LiveId" clId="{5DB3A279-52B4-49E0-BE74-E3F363D4CA0E}" dt="2018-10-25T20:03:25.721" v="2213" actId="571"/>
          <ac:spMkLst>
            <pc:docMk/>
            <pc:sldMk cId="2112611312" sldId="306"/>
            <ac:spMk id="16" creationId="{C5368CC1-25A6-4509-910E-FB0522C35B85}"/>
          </ac:spMkLst>
        </pc:spChg>
        <pc:spChg chg="add mod">
          <ac:chgData name="ito sh" userId="b72e1b45a6eb2453" providerId="LiveId" clId="{5DB3A279-52B4-49E0-BE74-E3F363D4CA0E}" dt="2018-10-25T20:03:25.301" v="2212" actId="571"/>
          <ac:spMkLst>
            <pc:docMk/>
            <pc:sldMk cId="2112611312" sldId="306"/>
            <ac:spMk id="17" creationId="{0D1CAAA9-BF77-458B-AB54-12BE1D2AC7C7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8" creationId="{EAD89906-4D08-47DC-9B6C-50E60D4E54C1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9" creationId="{A1222300-975B-46A8-8115-CB602D068155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20" creationId="{87C3B4C6-1E84-413B-A03E-1C17D455C48F}"/>
          </ac:spMkLst>
        </pc:spChg>
        <pc:spChg chg="mod">
          <ac:chgData name="ito sh" userId="b72e1b45a6eb2453" providerId="LiveId" clId="{5DB3A279-52B4-49E0-BE74-E3F363D4CA0E}" dt="2018-10-20T05:37:03.135" v="264" actId="1076"/>
          <ac:spMkLst>
            <pc:docMk/>
            <pc:sldMk cId="2112611312" sldId="306"/>
            <ac:spMk id="30" creationId="{00000000-0000-0000-0000-000000000000}"/>
          </ac:spMkLst>
        </pc:spChg>
        <pc:spChg chg="mod">
          <ac:chgData name="ito sh" userId="b72e1b45a6eb2453" providerId="LiveId" clId="{5DB3A279-52B4-49E0-BE74-E3F363D4CA0E}" dt="2018-10-20T05:36:59.595" v="263" actId="1076"/>
          <ac:spMkLst>
            <pc:docMk/>
            <pc:sldMk cId="2112611312" sldId="306"/>
            <ac:spMk id="37" creationId="{1CFACD16-1C1D-4911-846E-4BEA32C67E8D}"/>
          </ac:spMkLst>
        </pc:spChg>
        <pc:spChg chg="add mod">
          <ac:chgData name="ito sh" userId="b72e1b45a6eb2453" providerId="LiveId" clId="{5DB3A279-52B4-49E0-BE74-E3F363D4CA0E}" dt="2018-10-20T05:37:10.066" v="266" actId="1076"/>
          <ac:spMkLst>
            <pc:docMk/>
            <pc:sldMk cId="2112611312" sldId="306"/>
            <ac:spMk id="44" creationId="{B8D3DACC-9664-4C2E-B606-EDA797992857}"/>
          </ac:spMkLst>
        </pc:spChg>
        <pc:spChg chg="mod">
          <ac:chgData name="ito sh" userId="b72e1b45a6eb2453" providerId="LiveId" clId="{5DB3A279-52B4-49E0-BE74-E3F363D4CA0E}" dt="2018-10-20T05:33:09.070" v="218" actId="1076"/>
          <ac:spMkLst>
            <pc:docMk/>
            <pc:sldMk cId="2112611312" sldId="306"/>
            <ac:spMk id="49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5:53.113" v="252" actId="478"/>
          <ac:spMkLst>
            <pc:docMk/>
            <pc:sldMk cId="2112611312" sldId="306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20T05:37:18.339" v="267" actId="1076"/>
          <ac:spMkLst>
            <pc:docMk/>
            <pc:sldMk cId="2112611312" sldId="306"/>
            <ac:spMk id="51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7:34.890" v="272" actId="478"/>
          <ac:spMkLst>
            <pc:docMk/>
            <pc:sldMk cId="2112611312" sldId="306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20T05:37:30.120" v="270" actId="1076"/>
          <ac:spMkLst>
            <pc:docMk/>
            <pc:sldMk cId="2112611312" sldId="306"/>
            <ac:spMk id="59" creationId="{82BDB17E-3408-4220-97F1-03703DA9B412}"/>
          </ac:spMkLst>
        </pc:spChg>
        <pc:spChg chg="mod">
          <ac:chgData name="ito sh" userId="b72e1b45a6eb2453" providerId="LiveId" clId="{5DB3A279-52B4-49E0-BE74-E3F363D4CA0E}" dt="2018-10-20T05:37:22.680" v="268" actId="1076"/>
          <ac:spMkLst>
            <pc:docMk/>
            <pc:sldMk cId="2112611312" sldId="306"/>
            <ac:spMk id="69" creationId="{22D38E64-84C2-4676-AD5E-135054216E78}"/>
          </ac:spMkLst>
        </pc:spChg>
        <pc:spChg chg="add mod">
          <ac:chgData name="ito sh" userId="b72e1b45a6eb2453" providerId="LiveId" clId="{5DB3A279-52B4-49E0-BE74-E3F363D4CA0E}" dt="2018-10-20T05:37:26.150" v="269" actId="1076"/>
          <ac:spMkLst>
            <pc:docMk/>
            <pc:sldMk cId="2112611312" sldId="306"/>
            <ac:spMk id="76" creationId="{CEB3604D-9060-4965-A632-B7216F1191C3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79" creationId="{00000000-0000-0000-0000-000000000000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80" creationId="{00000000-0000-0000-0000-000000000000}"/>
          </ac:spMkLst>
        </pc:spChg>
        <pc:spChg chg="mod">
          <ac:chgData name="ito sh" userId="b72e1b45a6eb2453" providerId="LiveId" clId="{5DB3A279-52B4-49E0-BE74-E3F363D4CA0E}" dt="2018-10-20T05:38:26.490" v="280" actId="1076"/>
          <ac:spMkLst>
            <pc:docMk/>
            <pc:sldMk cId="2112611312" sldId="306"/>
            <ac:spMk id="83" creationId="{00000000-0000-0000-0000-000000000000}"/>
          </ac:spMkLst>
        </pc:spChg>
        <pc:spChg chg="mod">
          <ac:chgData name="ito sh" userId="b72e1b45a6eb2453" providerId="LiveId" clId="{5DB3A279-52B4-49E0-BE74-E3F363D4CA0E}" dt="2018-10-20T05:37:58.983" v="278" actId="1076"/>
          <ac:spMkLst>
            <pc:docMk/>
            <pc:sldMk cId="2112611312" sldId="306"/>
            <ac:spMk id="90" creationId="{380D9B17-0753-4C44-82A3-EEAC57603639}"/>
          </ac:spMkLst>
        </pc:spChg>
        <pc:spChg chg="mod">
          <ac:chgData name="ito sh" userId="b72e1b45a6eb2453" providerId="LiveId" clId="{5DB3A279-52B4-49E0-BE74-E3F363D4CA0E}" dt="2018-10-20T05:37:54.207" v="277" actId="1076"/>
          <ac:spMkLst>
            <pc:docMk/>
            <pc:sldMk cId="2112611312" sldId="306"/>
            <ac:spMk id="93" creationId="{B4B0535A-F1C1-4C89-B569-FA50184C8C1A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2" creationId="{3C95207B-A2B3-46EC-BE24-FCF149656336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3" creationId="{65027000-3E73-4A08-BBB3-85C496B184EC}"/>
          </ac:spMkLst>
        </pc:spChg>
        <pc:spChg chg="add mod">
          <ac:chgData name="ito sh" userId="b72e1b45a6eb2453" providerId="LiveId" clId="{5DB3A279-52B4-49E0-BE74-E3F363D4CA0E}" dt="2018-10-20T06:47:13.623" v="2130" actId="1037"/>
          <ac:spMkLst>
            <pc:docMk/>
            <pc:sldMk cId="2112611312" sldId="306"/>
            <ac:spMk id="108" creationId="{D5A1B171-379A-4E27-83D7-AD41717AFFD7}"/>
          </ac:spMkLst>
        </pc:spChg>
        <pc:spChg chg="add mod">
          <ac:chgData name="ito sh" userId="b72e1b45a6eb2453" providerId="LiveId" clId="{5DB3A279-52B4-49E0-BE74-E3F363D4CA0E}" dt="2018-10-20T06:47:03.507" v="2124" actId="1076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16" creationId="{D81051DF-A036-41E2-830A-9010472E50FB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1" creationId="{D0F05AFF-CE93-4603-BB14-3A83F5F1BE4A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9" creationId="{CB275307-BAD7-4C82-BE3B-4D33ECA5E0F8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3" creationId="{94200B37-2A27-4ED3-88B1-040943676813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5" creationId="{95EE2666-40EF-4F09-B3D8-C84DE6691B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3" creationId="{0F8CD8A6-56B4-46D6-A21E-D9C03DC7B23B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7" creationId="{23ACF38E-EC14-4E05-A6ED-F6400634A666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67" creationId="{731832CB-9D33-406B-BF29-C654A1FCF1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88" creationId="{955ED661-CD2E-4A59-857A-9E2A87EF200C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91" creationId="{462F1087-8E9F-4C8E-9AAE-D993C1BE4B73}"/>
          </ac:grpSpMkLst>
        </pc:grpChg>
        <pc:graphicFrameChg chg="add del mod modGraphic">
          <ac:chgData name="ito sh" userId="b72e1b45a6eb2453" providerId="LiveId" clId="{5DB3A279-52B4-49E0-BE74-E3F363D4CA0E}" dt="2018-10-20T06:06:52.018" v="912" actId="478"/>
          <ac:graphicFrameMkLst>
            <pc:docMk/>
            <pc:sldMk cId="2112611312" sldId="306"/>
            <ac:graphicFrameMk id="1032" creationId="{AEC2364C-D31C-42DA-93AF-86973AB38CDC}"/>
          </ac:graphicFrameMkLst>
        </pc:graphicFrameChg>
        <pc:picChg chg="del mod">
          <ac:chgData name="ito sh" userId="b72e1b45a6eb2453" providerId="LiveId" clId="{5DB3A279-52B4-49E0-BE74-E3F363D4CA0E}" dt="2018-10-20T05:32:15.697" v="208" actId="478"/>
          <ac:picMkLst>
            <pc:docMk/>
            <pc:sldMk cId="2112611312" sldId="306"/>
            <ac:picMk id="3" creationId="{00000000-0000-0000-0000-000000000000}"/>
          </ac:picMkLst>
        </pc:picChg>
        <pc:picChg chg="add mod ord">
          <ac:chgData name="ito sh" userId="b72e1b45a6eb2453" providerId="LiveId" clId="{5DB3A279-52B4-49E0-BE74-E3F363D4CA0E}" dt="2018-10-20T06:32:16.561" v="2047" actId="1076"/>
          <ac:picMkLst>
            <pc:docMk/>
            <pc:sldMk cId="2112611312" sldId="306"/>
            <ac:picMk id="1026" creationId="{DA7A34E4-26A5-4792-9FAC-0E9EA77D075B}"/>
          </ac:picMkLst>
        </pc:picChg>
        <pc:picChg chg="add del mod">
          <ac:chgData name="ito sh" userId="b72e1b45a6eb2453" providerId="LiveId" clId="{5DB3A279-52B4-49E0-BE74-E3F363D4CA0E}" dt="2018-10-20T05:28:14.730" v="101" actId="478"/>
          <ac:picMkLst>
            <pc:docMk/>
            <pc:sldMk cId="2112611312" sldId="306"/>
            <ac:picMk id="1028" creationId="{AF5869F1-C989-408E-B629-E8DDB901A797}"/>
          </ac:picMkLst>
        </pc:picChg>
        <pc:picChg chg="add mod ord modCrop">
          <ac:chgData name="ito sh" userId="b72e1b45a6eb2453" providerId="LiveId" clId="{5DB3A279-52B4-49E0-BE74-E3F363D4CA0E}" dt="2018-10-20T06:47:15.518" v="2131" actId="1076"/>
          <ac:picMkLst>
            <pc:docMk/>
            <pc:sldMk cId="2112611312" sldId="306"/>
            <ac:picMk id="1030" creationId="{E6869D9B-A959-4FF7-A011-3F03641D8389}"/>
          </ac:picMkLst>
        </pc:pic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5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8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22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36" creationId="{1396F059-D79D-464C-B5F2-A7F3E7CD852A}"/>
          </ac:cxnSpMkLst>
        </pc:cxnChg>
        <pc:cxnChg chg="del mod">
          <ac:chgData name="ito sh" userId="b72e1b45a6eb2453" providerId="LiveId" clId="{5DB3A279-52B4-49E0-BE74-E3F363D4CA0E}" dt="2018-10-20T05:35:53.113" v="252" actId="478"/>
          <ac:cxnSpMkLst>
            <pc:docMk/>
            <pc:sldMk cId="2112611312" sldId="306"/>
            <ac:cxnSpMk id="39" creationId="{00000000-0000-0000-0000-000000000000}"/>
          </ac:cxnSpMkLst>
        </pc:cxnChg>
        <pc:cxnChg chg="del mod">
          <ac:chgData name="ito sh" userId="b72e1b45a6eb2453" providerId="LiveId" clId="{5DB3A279-52B4-49E0-BE74-E3F363D4CA0E}" dt="2018-10-20T05:37:34.890" v="272" actId="478"/>
          <ac:cxnSpMkLst>
            <pc:docMk/>
            <pc:sldMk cId="2112611312" sldId="306"/>
            <ac:cxnSpMk id="42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43" creationId="{692B81FB-1F54-4C13-9900-4F490AEA82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5" creationId="{1816111A-B950-4142-AA98-F74B4D8FFE6F}"/>
          </ac:cxnSpMkLst>
        </pc:cxnChg>
        <pc:cxnChg chg="mod or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8" creationId="{DFE5E5D3-A74F-4877-83F3-0E24FA6B0123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0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8" creationId="{43C7F6D5-B300-4A9C-AF1C-952AB70A72C2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0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1" creationId="{59F6EE27-279B-494C-921B-99D05DA4BB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89" creationId="{85822A2E-158B-42B6-9414-4AE2B6A450C3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2" creationId="{B277E7ED-5B9A-400D-BDDC-2D2FF4DA9C16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4" creationId="{00000000-0000-0000-0000-000000000000}"/>
          </ac:cxnSpMkLst>
        </pc:cxnChg>
      </pc:sldChg>
      <pc:sldChg chg="addSp delSp modSp">
        <pc:chgData name="ito sh" userId="b72e1b45a6eb2453" providerId="LiveId" clId="{5DB3A279-52B4-49E0-BE74-E3F363D4CA0E}" dt="2018-10-30T15:34:31.432" v="4289" actId="404"/>
        <pc:sldMkLst>
          <pc:docMk/>
          <pc:sldMk cId="2043145239" sldId="315"/>
        </pc:sldMkLst>
        <pc:spChg chg="mod">
          <ac:chgData name="ito sh" userId="b72e1b45a6eb2453" providerId="LiveId" clId="{5DB3A279-52B4-49E0-BE74-E3F363D4CA0E}" dt="2018-10-30T14:54:02.742" v="4253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5:34:31.432" v="4289" actId="404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5DB3A279-52B4-49E0-BE74-E3F363D4CA0E}" dt="2018-10-30T14:55:02.172" v="4265" actId="2057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4:55:00.998" v="4264" actId="2057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14:55:24.106" v="4266" actId="2057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4:54:21.159" v="4263" actId="20577"/>
          <ac:spMkLst>
            <pc:docMk/>
            <pc:sldMk cId="2043145239" sldId="315"/>
            <ac:spMk id="5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5:19.777" v="2062"/>
          <ac:graphicFrameMkLst>
            <pc:docMk/>
            <pc:sldMk cId="2043145239" sldId="315"/>
            <ac:graphicFrameMk id="2" creationId="{9E77A8E0-A347-41AC-B1E2-A5A8B1038E4A}"/>
          </ac:graphicFrameMkLst>
        </pc:graphicFrameChg>
        <pc:graphicFrameChg chg="add del mod">
          <ac:chgData name="ito sh" userId="b72e1b45a6eb2453" providerId="LiveId" clId="{5DB3A279-52B4-49E0-BE74-E3F363D4CA0E}" dt="2018-10-20T06:35:28.746" v="2065" actId="478"/>
          <ac:graphicFrameMkLst>
            <pc:docMk/>
            <pc:sldMk cId="2043145239" sldId="315"/>
            <ac:graphicFrameMk id="3" creationId="{10EC569E-36CE-4DF4-A034-05BFF6D420E1}"/>
          </ac:graphicFrameMkLst>
        </pc:graphicFrameChg>
        <pc:picChg chg="add del mod">
          <ac:chgData name="ito sh" userId="b72e1b45a6eb2453" providerId="LiveId" clId="{5DB3A279-52B4-49E0-BE74-E3F363D4CA0E}" dt="2018-10-20T06:36:30.138" v="2086"/>
          <ac:picMkLst>
            <pc:docMk/>
            <pc:sldMk cId="2043145239" sldId="315"/>
            <ac:picMk id="62" creationId="{02CDCB86-1558-4D1A-861D-DA44B243CBA0}"/>
          </ac:picMkLst>
        </pc:picChg>
        <pc:picChg chg="add del mod">
          <ac:chgData name="ito sh" userId="b72e1b45a6eb2453" providerId="LiveId" clId="{5DB3A279-52B4-49E0-BE74-E3F363D4CA0E}" dt="2018-10-20T06:36:50.800" v="2094"/>
          <ac:picMkLst>
            <pc:docMk/>
            <pc:sldMk cId="2043145239" sldId="315"/>
            <ac:picMk id="64" creationId="{9DFDE1F6-FE9A-45D6-8ADB-7C6586E1BF43}"/>
          </ac:picMkLst>
        </pc:picChg>
        <pc:picChg chg="add del mod">
          <ac:chgData name="ito sh" userId="b72e1b45a6eb2453" providerId="LiveId" clId="{5DB3A279-52B4-49E0-BE74-E3F363D4CA0E}" dt="2018-10-20T06:35:19.777" v="2062"/>
          <ac:picMkLst>
            <pc:docMk/>
            <pc:sldMk cId="2043145239" sldId="315"/>
            <ac:picMk id="3074" creationId="{DEFB80BF-B03A-4227-B812-A0DB0D45A5C0}"/>
          </ac:picMkLst>
        </pc:picChg>
        <pc:picChg chg="add mod">
          <ac:chgData name="ito sh" userId="b72e1b45a6eb2453" providerId="LiveId" clId="{5DB3A279-52B4-49E0-BE74-E3F363D4CA0E}" dt="2018-10-20T06:35:36.408" v="2069" actId="1076"/>
          <ac:picMkLst>
            <pc:docMk/>
            <pc:sldMk cId="2043145239" sldId="315"/>
            <ac:picMk id="3076" creationId="{F5E402AB-C9CC-47BF-BCA3-72C560E249E5}"/>
          </ac:picMkLst>
        </pc:picChg>
      </pc:sldChg>
      <pc:sldChg chg="addSp delSp modSp">
        <pc:chgData name="ito sh" userId="b72e1b45a6eb2453" providerId="LiveId" clId="{5DB3A279-52B4-49E0-BE74-E3F363D4CA0E}" dt="2018-10-20T06:36:32.833" v="2088" actId="1076"/>
        <pc:sldMkLst>
          <pc:docMk/>
          <pc:sldMk cId="2854698219" sldId="316"/>
        </pc:sldMkLst>
        <pc:spChg chg="mod">
          <ac:chgData name="ito sh" userId="b72e1b45a6eb2453" providerId="LiveId" clId="{5DB3A279-52B4-49E0-BE74-E3F363D4CA0E}" dt="2018-10-20T06:35:52.619" v="2071"/>
          <ac:spMkLst>
            <pc:docMk/>
            <pc:sldMk cId="2854698219" sldId="316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6:07.729" v="2077" actId="478"/>
          <ac:graphicFrameMkLst>
            <pc:docMk/>
            <pc:sldMk cId="2854698219" sldId="316"/>
            <ac:graphicFrameMk id="2" creationId="{A24BBFDD-7EA2-4A13-B23B-DF6228988665}"/>
          </ac:graphicFrameMkLst>
        </pc:graphicFrameChg>
        <pc:graphicFrameChg chg="add del mod">
          <ac:chgData name="ito sh" userId="b72e1b45a6eb2453" providerId="LiveId" clId="{5DB3A279-52B4-49E0-BE74-E3F363D4CA0E}" dt="2018-10-20T06:36:06.720" v="2076" actId="478"/>
          <ac:graphicFrameMkLst>
            <pc:docMk/>
            <pc:sldMk cId="2854698219" sldId="316"/>
            <ac:graphicFrameMk id="3" creationId="{29D4BDCE-3C57-410A-9AC3-673603ADF72C}"/>
          </ac:graphicFrameMkLst>
        </pc:graphicFrameChg>
        <pc:picChg chg="add mod">
          <ac:chgData name="ito sh" userId="b72e1b45a6eb2453" providerId="LiveId" clId="{5DB3A279-52B4-49E0-BE74-E3F363D4CA0E}" dt="2018-10-20T06:36:32.833" v="2088" actId="1076"/>
          <ac:picMkLst>
            <pc:docMk/>
            <pc:sldMk cId="2854698219" sldId="316"/>
            <ac:picMk id="62" creationId="{91E2D75F-DF3A-4C17-9EDA-72403AD3665E}"/>
          </ac:picMkLst>
        </pc:picChg>
        <pc:picChg chg="add del mod">
          <ac:chgData name="ito sh" userId="b72e1b45a6eb2453" providerId="LiveId" clId="{5DB3A279-52B4-49E0-BE74-E3F363D4CA0E}" dt="2018-10-20T06:36:23.009" v="2082"/>
          <ac:picMkLst>
            <pc:docMk/>
            <pc:sldMk cId="2854698219" sldId="316"/>
            <ac:picMk id="4098" creationId="{9DE7D1C0-9DD0-421F-9562-A9AE5E61F18E}"/>
          </ac:picMkLst>
        </pc:picChg>
        <pc:picChg chg="add del mod">
          <ac:chgData name="ito sh" userId="b72e1b45a6eb2453" providerId="LiveId" clId="{5DB3A279-52B4-49E0-BE74-E3F363D4CA0E}" dt="2018-10-20T06:36:16.602" v="2078"/>
          <ac:picMkLst>
            <pc:docMk/>
            <pc:sldMk cId="2854698219" sldId="316"/>
            <ac:picMk id="4100" creationId="{573008AE-AB8A-47D6-ACF6-DA5725864018}"/>
          </ac:picMkLst>
        </pc:picChg>
      </pc:sldChg>
      <pc:sldChg chg="addSp delSp modSp">
        <pc:chgData name="ito sh" userId="b72e1b45a6eb2453" providerId="LiveId" clId="{5DB3A279-52B4-49E0-BE74-E3F363D4CA0E}" dt="2018-10-30T10:27:57.222" v="4224" actId="14100"/>
        <pc:sldMkLst>
          <pc:docMk/>
          <pc:sldMk cId="813353234" sldId="317"/>
        </pc:sldMkLst>
        <pc:spChg chg="mod">
          <ac:chgData name="ito sh" userId="b72e1b45a6eb2453" providerId="LiveId" clId="{5DB3A279-52B4-49E0-BE74-E3F363D4CA0E}" dt="2018-10-29T19:37:35.645" v="2320" actId="1076"/>
          <ac:spMkLst>
            <pc:docMk/>
            <pc:sldMk cId="813353234" sldId="317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0:27:47.662" v="4221" actId="14100"/>
          <ac:spMkLst>
            <pc:docMk/>
            <pc:sldMk cId="813353234" sldId="317"/>
            <ac:spMk id="3" creationId="{00000000-0000-0000-0000-000000000000}"/>
          </ac:spMkLst>
        </pc:spChg>
        <pc:spChg chg="del mod">
          <ac:chgData name="ito sh" userId="b72e1b45a6eb2453" providerId="LiveId" clId="{5DB3A279-52B4-49E0-BE74-E3F363D4CA0E}" dt="2018-10-30T10:27:22.870" v="4215" actId="478"/>
          <ac:spMkLst>
            <pc:docMk/>
            <pc:sldMk cId="813353234" sldId="317"/>
            <ac:spMk id="65" creationId="{00000000-0000-0000-0000-000000000000}"/>
          </ac:spMkLst>
        </pc:spChg>
        <pc:spChg chg="add mod">
          <ac:chgData name="ito sh" userId="b72e1b45a6eb2453" providerId="LiveId" clId="{5DB3A279-52B4-49E0-BE74-E3F363D4CA0E}" dt="2018-10-30T10:27:44.319" v="4220" actId="571"/>
          <ac:spMkLst>
            <pc:docMk/>
            <pc:sldMk cId="813353234" sldId="317"/>
            <ac:spMk id="66" creationId="{19920185-5A4B-4108-8D9C-022C6944DD36}"/>
          </ac:spMkLst>
        </pc:spChg>
        <pc:spChg chg="add mod">
          <ac:chgData name="ito sh" userId="b72e1b45a6eb2453" providerId="LiveId" clId="{5DB3A279-52B4-49E0-BE74-E3F363D4CA0E}" dt="2018-10-30T10:27:57.222" v="4224" actId="14100"/>
          <ac:spMkLst>
            <pc:docMk/>
            <pc:sldMk cId="813353234" sldId="317"/>
            <ac:spMk id="71" creationId="{864048E8-22B6-4651-B8A6-A72792434FFA}"/>
          </ac:spMkLst>
        </pc:spChg>
      </pc:sldChg>
      <pc:sldChg chg="addSp modSp">
        <pc:chgData name="ito sh" userId="b72e1b45a6eb2453" providerId="LiveId" clId="{5DB3A279-52B4-49E0-BE74-E3F363D4CA0E}" dt="2018-10-20T06:37:25.002" v="2100" actId="1076"/>
        <pc:sldMkLst>
          <pc:docMk/>
          <pc:sldMk cId="578903446" sldId="318"/>
        </pc:sldMkLst>
        <pc:picChg chg="add mod">
          <ac:chgData name="ito sh" userId="b72e1b45a6eb2453" providerId="LiveId" clId="{5DB3A279-52B4-49E0-BE74-E3F363D4CA0E}" dt="2018-10-20T06:37:25.002" v="2100" actId="1076"/>
          <ac:picMkLst>
            <pc:docMk/>
            <pc:sldMk cId="578903446" sldId="318"/>
            <ac:picMk id="6146" creationId="{25D2D907-C30C-49B4-81D6-3A9D0B9DAC9E}"/>
          </ac:picMkLst>
        </pc:picChg>
      </pc:sldChg>
      <pc:sldChg chg="modSp">
        <pc:chgData name="ito sh" userId="b72e1b45a6eb2453" providerId="LiveId" clId="{5DB3A279-52B4-49E0-BE74-E3F363D4CA0E}" dt="2018-10-30T08:33:18.458" v="4142" actId="20577"/>
        <pc:sldMkLst>
          <pc:docMk/>
          <pc:sldMk cId="1513459963" sldId="324"/>
        </pc:sldMkLst>
        <pc:spChg chg="mod">
          <ac:chgData name="ito sh" userId="b72e1b45a6eb2453" providerId="LiveId" clId="{5DB3A279-52B4-49E0-BE74-E3F363D4CA0E}" dt="2018-10-30T08:33:18.458" v="4142" actId="20577"/>
          <ac:spMkLst>
            <pc:docMk/>
            <pc:sldMk cId="1513459963" sldId="324"/>
            <ac:spMk id="24" creationId="{00000000-0000-0000-0000-000000000000}"/>
          </ac:spMkLst>
        </pc:spChg>
      </pc:sldChg>
      <pc:sldChg chg="addSp delSp modSp add">
        <pc:chgData name="ito sh" userId="b72e1b45a6eb2453" providerId="LiveId" clId="{5DB3A279-52B4-49E0-BE74-E3F363D4CA0E}" dt="2018-10-25T19:59:55.275" v="2156" actId="1076"/>
        <pc:sldMkLst>
          <pc:docMk/>
          <pc:sldMk cId="625981191" sldId="326"/>
        </pc:sldMkLst>
        <pc:spChg chg="del mod">
          <ac:chgData name="ito sh" userId="b72e1b45a6eb2453" providerId="LiveId" clId="{5DB3A279-52B4-49E0-BE74-E3F363D4CA0E}" dt="2018-10-20T05:47:21.670" v="553" actId="478"/>
          <ac:spMkLst>
            <pc:docMk/>
            <pc:sldMk cId="625981191" sldId="326"/>
            <ac:spMk id="2" creationId="{E7D356AF-B38D-4AD0-BE3A-428A671494A8}"/>
          </ac:spMkLst>
        </pc:spChg>
        <pc:spChg chg="del">
          <ac:chgData name="ito sh" userId="b72e1b45a6eb2453" providerId="LiveId" clId="{5DB3A279-52B4-49E0-BE74-E3F363D4CA0E}" dt="2018-10-20T05:44:52.699" v="449" actId="478"/>
          <ac:spMkLst>
            <pc:docMk/>
            <pc:sldMk cId="625981191" sldId="326"/>
            <ac:spMk id="3" creationId="{1596C4BA-880F-45F1-8C98-E00C9491CB18}"/>
          </ac:spMkLst>
        </pc:spChg>
        <pc:spChg chg="add mod">
          <ac:chgData name="ito sh" userId="b72e1b45a6eb2453" providerId="LiveId" clId="{5DB3A279-52B4-49E0-BE74-E3F363D4CA0E}" dt="2018-10-20T05:58:36.317" v="635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 modGraphic">
          <ac:chgData name="ito sh" userId="b72e1b45a6eb2453" providerId="LiveId" clId="{5DB3A279-52B4-49E0-BE74-E3F363D4CA0E}" dt="2018-10-20T05:58:21.309" v="630" actId="478"/>
          <ac:graphicFrameMkLst>
            <pc:docMk/>
            <pc:sldMk cId="625981191" sldId="326"/>
            <ac:graphicFrameMk id="4" creationId="{DBA30828-B351-4A38-847D-7A83DC50B9E6}"/>
          </ac:graphicFrameMkLst>
        </pc:graphicFrameChg>
        <pc:graphicFrameChg chg="add mod modGraphic">
          <ac:chgData name="ito sh" userId="b72e1b45a6eb2453" providerId="LiveId" clId="{5DB3A279-52B4-49E0-BE74-E3F363D4CA0E}" dt="2018-10-25T19:59:55.275" v="2156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graphicFrameChg chg="add del">
          <ac:chgData name="ito sh" userId="b72e1b45a6eb2453" providerId="LiveId" clId="{5DB3A279-52B4-49E0-BE74-E3F363D4CA0E}" dt="2018-10-20T05:59:07.795" v="639" actId="478"/>
          <ac:graphicFrameMkLst>
            <pc:docMk/>
            <pc:sldMk cId="625981191" sldId="326"/>
            <ac:graphicFrameMk id="8" creationId="{958E5C01-8DC7-4D09-AE14-9FC43E39655E}"/>
          </ac:graphicFrameMkLst>
        </pc:graphicFrameChg>
      </pc:sldChg>
      <pc:sldChg chg="addSp delSp modSp add">
        <pc:chgData name="ito sh" userId="b72e1b45a6eb2453" providerId="LiveId" clId="{5DB3A279-52B4-49E0-BE74-E3F363D4CA0E}" dt="2018-10-30T08:33:00.859" v="4141" actId="20577"/>
        <pc:sldMkLst>
          <pc:docMk/>
          <pc:sldMk cId="2025516969" sldId="327"/>
        </pc:sldMkLst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" creationId="{27A9715D-486C-4488-BAA9-49A233224A48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0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1" creationId="{DE9C593F-B451-4BB9-B7CB-AAF02FFD85AA}"/>
          </ac:spMkLst>
        </pc:spChg>
        <pc:spChg chg="add del mod">
          <ac:chgData name="ito sh" userId="b72e1b45a6eb2453" providerId="LiveId" clId="{5DB3A279-52B4-49E0-BE74-E3F363D4CA0E}" dt="2018-10-30T08:33:00.859" v="4141" actId="20577"/>
          <ac:spMkLst>
            <pc:docMk/>
            <pc:sldMk cId="2025516969" sldId="327"/>
            <ac:spMk id="22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9.592" v="4140" actId="20577"/>
          <ac:spMkLst>
            <pc:docMk/>
            <pc:sldMk cId="2025516969" sldId="327"/>
            <ac:spMk id="23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8.470" v="4139" actId="20577"/>
          <ac:spMkLst>
            <pc:docMk/>
            <pc:sldMk cId="2025516969" sldId="327"/>
            <ac:spMk id="2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6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8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0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9" creationId="{00000000-0000-0000-0000-000000000000}"/>
          </ac:spMkLst>
        </pc:spChg>
        <pc:picChg chg="add del mod">
          <ac:chgData name="ito sh" userId="b72e1b45a6eb2453" providerId="LiveId" clId="{5DB3A279-52B4-49E0-BE74-E3F363D4CA0E}" dt="2018-10-30T08:32:56.753" v="4138" actId="478"/>
          <ac:picMkLst>
            <pc:docMk/>
            <pc:sldMk cId="2025516969" sldId="327"/>
            <ac:picMk id="2" creationId="{7ADB71ED-D809-4A60-91EF-EC3C9D345EE6}"/>
          </ac:picMkLst>
        </pc:picChg>
        <pc:picChg chg="del">
          <ac:chgData name="ito sh" userId="b72e1b45a6eb2453" providerId="LiveId" clId="{5DB3A279-52B4-49E0-BE74-E3F363D4CA0E}" dt="2018-10-30T08:32:16.210" v="4109" actId="478"/>
          <ac:picMkLst>
            <pc:docMk/>
            <pc:sldMk cId="2025516969" sldId="327"/>
            <ac:picMk id="1026" creationId="{92D58158-8004-40FF-AE0D-F97493838F1A}"/>
          </ac:picMkLst>
        </pc:picChg>
      </pc:sldChg>
      <pc:sldChg chg="add del">
        <pc:chgData name="ito sh" userId="b72e1b45a6eb2453" providerId="LiveId" clId="{5DB3A279-52B4-49E0-BE74-E3F363D4CA0E}" dt="2018-10-30T08:26:38.777" v="3896"/>
        <pc:sldMkLst>
          <pc:docMk/>
          <pc:sldMk cId="466881205" sldId="328"/>
        </pc:sldMkLst>
      </pc:sldChg>
    </pc:docChg>
  </pc:docChgLst>
  <pc:docChgLst>
    <pc:chgData name="ito sh" userId="b72e1b45a6eb2453" providerId="LiveId" clId="{82FCC622-97C9-4B7C-9260-08D6695D2560}"/>
    <pc:docChg chg="undo custSel modSld">
      <pc:chgData name="ito sh" userId="b72e1b45a6eb2453" providerId="LiveId" clId="{82FCC622-97C9-4B7C-9260-08D6695D2560}" dt="2018-09-08T15:29:54.218" v="79" actId="207"/>
      <pc:docMkLst>
        <pc:docMk/>
      </pc:docMkLst>
      <pc:sldChg chg="modSp">
        <pc:chgData name="ito sh" userId="b72e1b45a6eb2453" providerId="LiveId" clId="{82FCC622-97C9-4B7C-9260-08D6695D2560}" dt="2018-09-07T10:28:21.388" v="27" actId="208"/>
        <pc:sldMkLst>
          <pc:docMk/>
          <pc:sldMk cId="2173051432" sldId="298"/>
        </pc:sldMkLst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2FCC622-97C9-4B7C-9260-08D6695D2560}" dt="2018-09-07T10:28:18.035" v="26" actId="208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9" creationId="{00000000-0000-0000-0000-000000000000}"/>
          </ac:spMkLst>
        </pc:spChg>
      </pc:sldChg>
      <pc:sldChg chg="delSp modSp">
        <pc:chgData name="ito sh" userId="b72e1b45a6eb2453" providerId="LiveId" clId="{82FCC622-97C9-4B7C-9260-08D6695D2560}" dt="2018-09-07T10:27:26.579" v="24" actId="20577"/>
        <pc:sldMkLst>
          <pc:docMk/>
          <pc:sldMk cId="2676337646" sldId="299"/>
        </pc:sldMkLst>
        <pc:spChg chg="mod">
          <ac:chgData name="ito sh" userId="b72e1b45a6eb2453" providerId="LiveId" clId="{82FCC622-97C9-4B7C-9260-08D6695D2560}" dt="2018-09-07T10:24:15.004" v="5" actId="2057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2FCC622-97C9-4B7C-9260-08D6695D2560}" dt="2018-09-07T10:24:16.162" v="6" actId="2057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2FCC622-97C9-4B7C-9260-08D6695D2560}" dt="2018-09-07T10:24:17.277" v="7" actId="2057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2FCC622-97C9-4B7C-9260-08D6695D2560}" dt="2018-09-07T10:24:53.861" v="9" actId="2057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2FCC622-97C9-4B7C-9260-08D6695D2560}" dt="2018-09-07T10:24:59.121" v="13" actId="2057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2FCC622-97C9-4B7C-9260-08D6695D2560}" dt="2018-09-07T10:25:03.308" v="14" actId="2057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2FCC622-97C9-4B7C-9260-08D6695D2560}" dt="2018-09-07T10:25:04.390" v="15" actId="2057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2FCC622-97C9-4B7C-9260-08D6695D2560}" dt="2018-09-07T10:25:05.409" v="16" actId="2057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2FCC622-97C9-4B7C-9260-08D6695D2560}" dt="2018-09-07T10:25:06.444" v="17" actId="2057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2FCC622-97C9-4B7C-9260-08D6695D2560}" dt="2018-09-07T10:25:08.119" v="18" actId="2057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2FCC622-97C9-4B7C-9260-08D6695D2560}" dt="2018-09-07T10:27:26.579" v="24" actId="20577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82FCC622-97C9-4B7C-9260-08D6695D2560}" dt="2018-09-07T10:24:57.867" v="12" actId="478"/>
          <ac:spMkLst>
            <pc:docMk/>
            <pc:sldMk cId="2676337646" sldId="299"/>
            <ac:spMk id="67" creationId="{00000000-0000-0000-0000-000000000000}"/>
          </ac:spMkLst>
        </pc:spChg>
        <pc:spChg chg="del">
          <ac:chgData name="ito sh" userId="b72e1b45a6eb2453" providerId="LiveId" clId="{82FCC622-97C9-4B7C-9260-08D6695D2560}" dt="2018-09-07T10:24:55.347" v="10" actId="478"/>
          <ac:spMkLst>
            <pc:docMk/>
            <pc:sldMk cId="2676337646" sldId="299"/>
            <ac:spMk id="69" creationId="{00000000-0000-0000-0000-000000000000}"/>
          </ac:spMkLst>
        </pc:spChg>
        <pc:cxnChg chg="del mod">
          <ac:chgData name="ito sh" userId="b72e1b45a6eb2453" providerId="LiveId" clId="{82FCC622-97C9-4B7C-9260-08D6695D2560}" dt="2018-09-07T10:24:56.814" v="11" actId="478"/>
          <ac:cxnSpMkLst>
            <pc:docMk/>
            <pc:sldMk cId="2676337646" sldId="299"/>
            <ac:cxnSpMk id="68" creationId="{00000000-0000-0000-0000-000000000000}"/>
          </ac:cxnSpMkLst>
        </pc:cxnChg>
      </pc:sldChg>
      <pc:sldChg chg="modSp">
        <pc:chgData name="ito sh" userId="b72e1b45a6eb2453" providerId="LiveId" clId="{82FCC622-97C9-4B7C-9260-08D6695D2560}" dt="2018-09-07T10:30:05.876" v="29" actId="113"/>
        <pc:sldMkLst>
          <pc:docMk/>
          <pc:sldMk cId="2043145239" sldId="315"/>
        </pc:sldMkLst>
        <pc:spChg chg="mod">
          <ac:chgData name="ito sh" userId="b72e1b45a6eb2453" providerId="LiveId" clId="{82FCC622-97C9-4B7C-9260-08D6695D2560}" dt="2018-09-07T10:30:05.876" v="29" actId="113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40" creationId="{00000000-0000-0000-0000-000000000000}"/>
          </ac:spMkLst>
        </pc:spChg>
      </pc:sldChg>
      <pc:sldChg chg="modSp">
        <pc:chgData name="ito sh" userId="b72e1b45a6eb2453" providerId="LiveId" clId="{82FCC622-97C9-4B7C-9260-08D6695D2560}" dt="2018-09-07T10:31:09.471" v="30" actId="207"/>
        <pc:sldMkLst>
          <pc:docMk/>
          <pc:sldMk cId="813353234" sldId="317"/>
        </pc:sldMkLst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49" creationId="{00000000-0000-0000-0000-000000000000}"/>
          </ac:spMkLst>
        </pc:spChg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61" creationId="{00000000-0000-0000-0000-000000000000}"/>
          </ac:spMkLst>
        </pc:spChg>
      </pc:sldChg>
    </pc:docChg>
  </pc:docChgLst>
  <pc:docChgLst>
    <pc:chgData name="ito sh" userId="b72e1b45a6eb2453" providerId="LiveId" clId="{B43E204D-810D-4A88-BA32-B5485AC36F7A}"/>
  </pc:docChgLst>
  <pc:docChgLst>
    <pc:chgData name="ito sh" userId="b72e1b45a6eb2453" providerId="LiveId" clId="{FA9420A9-89D2-458D-95F7-783850939D5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</a:t>
            </a:r>
            <a:br>
              <a:rPr lang="en-US" altLang="ja-JP"/>
            </a:br>
            <a:r>
              <a:rPr lang="en-US" altLang="ja-JP"/>
              <a:t>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format</a:t>
            </a:r>
            <a:endParaRPr lang="ja-JP" altLang="en-US" sz="9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2" name="Picture 2" descr="「word」の画像検索結果">
            <a:extLst>
              <a:ext uri="{FF2B5EF4-FFF2-40B4-BE49-F238E27FC236}">
                <a16:creationId xmlns:a16="http://schemas.microsoft.com/office/drawing/2014/main" id="{91E2D75F-DF3A-4C17-9EDA-72403AD3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31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カード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移動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カード</a:t>
            </a:r>
            <a:endParaRPr lang="en-US" altLang="ja-JP" sz="8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移動→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Trello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2" name="Picture 2" descr="「Trello」の画像検索結果">
            <a:extLst>
              <a:ext uri="{FF2B5EF4-FFF2-40B4-BE49-F238E27FC236}">
                <a16:creationId xmlns:a16="http://schemas.microsoft.com/office/drawing/2014/main" id="{7ADB71ED-D809-4A60-91EF-EC3C9D34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84" y="1570909"/>
            <a:ext cx="1160170" cy="11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1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マウスホイール連携バインド</a:t>
            </a:r>
            <a:endParaRPr lang="en-US" altLang="ja-JP" sz="280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6913"/>
              <a:gd name="adj2" fmla="val 680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  <p:sp>
        <p:nvSpPr>
          <p:cNvPr id="71" name="四角形吹き出し 2">
            <a:extLst>
              <a:ext uri="{FF2B5EF4-FFF2-40B4-BE49-F238E27FC236}">
                <a16:creationId xmlns:a16="http://schemas.microsoft.com/office/drawing/2014/main" id="{864048E8-22B6-4651-B8A6-A72792434FFA}"/>
              </a:ext>
            </a:extLst>
          </p:cNvPr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17829"/>
              <a:gd name="adj2" fmla="val 6652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「G403」の画像検索結果">
            <a:extLst>
              <a:ext uri="{FF2B5EF4-FFF2-40B4-BE49-F238E27FC236}">
                <a16:creationId xmlns:a16="http://schemas.microsoft.com/office/drawing/2014/main" id="{E6869D9B-A959-4FF7-A011-3F03641D8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8" r="32704"/>
          <a:stretch/>
        </p:blipFill>
        <p:spPr bwMode="auto">
          <a:xfrm>
            <a:off x="5345207" y="2267819"/>
            <a:ext cx="2084055" cy="34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G403</a:t>
            </a:r>
            <a:endParaRPr kumimoji="1" lang="ja-JP" altLang="en-US" sz="20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7Button</a:t>
            </a:r>
            <a:endParaRPr kumimoji="1" lang="ja-JP" altLang="en-US" sz="2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5Button</a:t>
            </a:r>
            <a:endParaRPr kumimoji="1" lang="ja-JP" altLang="en-US" sz="240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0" y="169863"/>
            <a:ext cx="7877145" cy="935038"/>
          </a:xfrm>
        </p:spPr>
        <p:txBody>
          <a:bodyPr/>
          <a:lstStyle/>
          <a:p>
            <a:r>
              <a:rPr lang="en-US" altLang="ja-JP"/>
              <a:t>BINDINGS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26057"/>
              </p:ext>
            </p:extLst>
          </p:nvPr>
        </p:nvGraphicFramePr>
        <p:xfrm>
          <a:off x="190530" y="1104901"/>
          <a:ext cx="8629618" cy="53816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8245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 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 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SButton1 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SButton2 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SButton3 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SButton4 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中ボタン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イヤホン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スピーカ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Arch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628650" y="1892109"/>
            <a:ext cx="3625778" cy="2186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628651" y="1250623"/>
            <a:ext cx="3789114" cy="4202726"/>
            <a:chOff x="1005140" y="785952"/>
            <a:chExt cx="7639048" cy="57732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0" y="5900412"/>
              <a:ext cx="3818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HHKB</a:t>
              </a:r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4823664" y="5900412"/>
              <a:ext cx="3820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Mouse</a:t>
              </a:r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2" y="4011996"/>
              <a:ext cx="4263033" cy="6588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MBindListener.ahk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2" y="2853512"/>
              <a:ext cx="4263033" cy="832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MBind.ahk</a:t>
              </a:r>
            </a:p>
            <a:p>
              <a:endParaRPr kumimoji="1" lang="en-US" altLang="ja-JP" sz="1200">
                <a:solidFill>
                  <a:schemeClr val="accent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0" y="785952"/>
              <a:ext cx="7637046" cy="6588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914401" y="5606309"/>
              <a:ext cx="2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733927" y="5606309"/>
              <a:ext cx="0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013" y="3717892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2914401" y="3353183"/>
              <a:ext cx="2353875" cy="3323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MBindSettings.ahk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4142682" y="1671043"/>
              <a:ext cx="2591243" cy="9057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Library/*</a:t>
              </a:r>
            </a:p>
            <a:p>
              <a:pPr algn="ctr"/>
              <a:endParaRPr lang="en-US" altLang="ja-JP" sz="100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097" y="1444765"/>
              <a:ext cx="0" cy="14087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837" y="1419557"/>
              <a:ext cx="0" cy="14087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Windows</a:t>
              </a:r>
              <a:r>
                <a:rPr lang="ja-JP" altLang="en-US"/>
                <a:t> </a:t>
              </a:r>
              <a:r>
                <a:rPr lang="en-US" altLang="ja-JP"/>
                <a:t>OS</a:t>
              </a:r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444765"/>
              <a:ext cx="0" cy="3502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4766755" y="2245948"/>
              <a:ext cx="1957289" cy="3267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Resources/*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AB469AB-91EA-4719-9193-5C11710F7D0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36659" y="4670808"/>
              <a:ext cx="0" cy="272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B02623E-8822-42AF-8517-5EFB92241157}"/>
                </a:ext>
              </a:extLst>
            </p:cNvPr>
            <p:cNvSpPr/>
            <p:nvPr/>
          </p:nvSpPr>
          <p:spPr>
            <a:xfrm>
              <a:off x="5652568" y="2853512"/>
              <a:ext cx="2662123" cy="1813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rgbClr val="002060"/>
                  </a:solidFill>
                </a:rPr>
                <a:t>IfWinActives/*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9C6817A-7146-4923-A87A-CF46C1CD86C9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6983629" y="4666908"/>
              <a:ext cx="0" cy="276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EBE15E27-118E-49FF-A1CC-309F2E213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5621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27750C2-BC5B-4CDC-9007-7E7DDF77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475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2DFFF7D-92E7-4354-B537-76B9C1F06FF0}"/>
                </a:ext>
              </a:extLst>
            </p:cNvPr>
            <p:cNvSpPr/>
            <p:nvPr/>
          </p:nvSpPr>
          <p:spPr>
            <a:xfrm>
              <a:off x="6604702" y="5095747"/>
              <a:ext cx="2037484" cy="3795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Chgkey.exe</a:t>
              </a:r>
              <a:endParaRPr kumimoji="1" lang="ja-JP" altLang="en-US" sz="1400"/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391C9B2-0E40-44F3-BF84-CD75E5A41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545" y="1444765"/>
              <a:ext cx="0" cy="222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への入力まで</a:t>
            </a:r>
            <a:b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511" y="5578474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2979911" y="5453349"/>
            <a:ext cx="490328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1575683" y="5453350"/>
            <a:ext cx="489829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643381" y="1215158"/>
            <a:ext cx="37881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400"/>
              <a:t>■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①物理入力層（</a:t>
            </a:r>
            <a:r>
              <a:rPr lang="en-US" altLang="ja-JP" sz="1400"/>
              <a:t>KB/Mouse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②</a:t>
            </a:r>
            <a:r>
              <a:rPr lang="en-US" altLang="ja-JP" sz="1400"/>
              <a:t>OS</a:t>
            </a:r>
            <a:r>
              <a:rPr lang="ja-JP" altLang="en-US" sz="1400"/>
              <a:t>処理層（</a:t>
            </a:r>
            <a:r>
              <a:rPr lang="en-US" altLang="ja-JP" sz="1400"/>
              <a:t>Windows10/chgkey.exe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③</a:t>
            </a:r>
            <a:r>
              <a:rPr lang="en-US" altLang="ja-JP" sz="1400"/>
              <a:t>AHK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④</a:t>
            </a:r>
            <a:r>
              <a:rPr lang="en-US" altLang="ja-JP" sz="1400"/>
              <a:t>Application</a:t>
            </a:r>
            <a:r>
              <a:rPr lang="ja-JP" altLang="en-US" sz="1400"/>
              <a:t>入力層</a:t>
            </a:r>
            <a:endParaRPr lang="en-US" altLang="ja-JP" sz="1400"/>
          </a:p>
          <a:p>
            <a:endParaRPr lang="ja-JP" altLang="ja-JP" sz="1400"/>
          </a:p>
          <a:p>
            <a:r>
              <a:rPr lang="ja-JP" altLang="ja-JP" sz="1400"/>
              <a:t>■</a:t>
            </a:r>
            <a:r>
              <a:rPr lang="en-US" altLang="ja-JP" sz="1400"/>
              <a:t>AHK</a:t>
            </a:r>
            <a:r>
              <a:rPr lang="ja-JP" altLang="en-US" sz="1400"/>
              <a:t>処理設計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MBindListener</a:t>
            </a:r>
            <a:br>
              <a:rPr lang="en-US" altLang="ja-JP" sz="1400"/>
            </a:br>
            <a:r>
              <a:rPr lang="ja-JP" altLang="en-US" sz="1100"/>
              <a:t>　　入力処理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MBindSettings</a:t>
            </a:r>
            <a:endParaRPr lang="en-US" altLang="ja-JP" sz="1400"/>
          </a:p>
          <a:p>
            <a:r>
              <a:rPr lang="ja-JP" altLang="en-US" sz="1100"/>
              <a:t>　　修飾キー設定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 err="1"/>
              <a:t>Mbind</a:t>
            </a:r>
            <a:endParaRPr lang="en-US" altLang="ja-JP" sz="1400"/>
          </a:p>
          <a:p>
            <a:r>
              <a:rPr lang="ja-JP" altLang="en-US" sz="1100"/>
              <a:t>　　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IfWinActives/*</a:t>
            </a:r>
            <a:br>
              <a:rPr lang="en-US" altLang="ja-JP" sz="1400"/>
            </a:br>
            <a:r>
              <a:rPr lang="ja-JP" altLang="en-US" sz="1100"/>
              <a:t>　　</a:t>
            </a:r>
            <a:r>
              <a:rPr lang="en-US" altLang="ja-JP" sz="1100"/>
              <a:t>Application</a:t>
            </a:r>
            <a:r>
              <a:rPr lang="ja-JP" altLang="en-US" sz="1100"/>
              <a:t>別の入出力処理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Library/*(Resources/*)</a:t>
            </a:r>
          </a:p>
          <a:p>
            <a:r>
              <a:rPr lang="ja-JP" altLang="en-US" sz="1100"/>
              <a:t>　　特殊処理</a:t>
            </a:r>
            <a:endParaRPr lang="ja-JP" altLang="ja-JP" sz="11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171452" y="5048300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171452" y="4354614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171452" y="2126351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171452" y="1325165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err="1"/>
              <a:t>FunctionKeys</a:t>
            </a:r>
            <a:r>
              <a:rPr lang="en-US" altLang="ja-JP" sz="4000"/>
              <a:t>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\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/Discord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MPC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Trello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/TC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2761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</a:t>
            </a:r>
            <a:endParaRPr lang="en-US" altLang="ja-JP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指定での</a:t>
            </a:r>
            <a:r>
              <a:rPr lang="en-US" altLang="ja-JP" err="1">
                <a:sym typeface="Wingdings" panose="05000000000000000000" pitchFamily="2" charset="2"/>
              </a:rPr>
              <a:t>AltTab</a:t>
            </a:r>
            <a:endParaRPr lang="en-US" altLang="ja-JP"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>
                <a:solidFill>
                  <a:schemeClr val="accent6">
                    <a:lumMod val="75000"/>
                  </a:schemeClr>
                </a:solidFill>
              </a:rPr>
              <a:t>計算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便利機能キー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仮想</a:t>
            </a:r>
            <a:r>
              <a:rPr lang="en-US" altLang="ja-JP">
                <a:sym typeface="Wingdings" panose="05000000000000000000" pitchFamily="2" charset="2"/>
              </a:rPr>
              <a:t>Desktop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サウンドデバイス変更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IoT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19061</TotalTime>
  <Words>893</Words>
  <Application>Microsoft Office PowerPoint</Application>
  <PresentationFormat>画面に合わせる (4:3)</PresentationFormat>
  <Paragraphs>594</Paragraphs>
  <Slides>23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Meiryo UI</vt:lpstr>
      <vt:lpstr>ＭＳ Ｐゴシック</vt:lpstr>
      <vt:lpstr>メイリオ</vt:lpstr>
      <vt:lpstr>游ゴシック Light</vt:lpstr>
      <vt:lpstr>游ゴシック Medium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Pro Wireless or G403</vt:lpstr>
      <vt:lpstr>BINDINGS</vt:lpstr>
      <vt:lpstr>Arch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1592</cp:revision>
  <dcterms:created xsi:type="dcterms:W3CDTF">2015-05-12T16:23:26Z</dcterms:created>
  <dcterms:modified xsi:type="dcterms:W3CDTF">2018-10-30T16:13:33Z</dcterms:modified>
</cp:coreProperties>
</file>