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90" r:id="rId4"/>
    <p:sldId id="292" r:id="rId5"/>
    <p:sldId id="294" r:id="rId6"/>
    <p:sldId id="299" r:id="rId7"/>
    <p:sldId id="296" r:id="rId8"/>
    <p:sldId id="291" r:id="rId9"/>
    <p:sldId id="295" r:id="rId10"/>
    <p:sldId id="298" r:id="rId11"/>
    <p:sldId id="262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5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77243" autoAdjust="0"/>
  </p:normalViewPr>
  <p:slideViewPr>
    <p:cSldViewPr snapToGrid="0">
      <p:cViewPr varScale="1">
        <p:scale>
          <a:sx n="79" d="100"/>
          <a:sy n="79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IME</a:t>
            </a:r>
            <a:r>
              <a:rPr kumimoji="1" lang="ja-JP" altLang="en-US" smtClean="0"/>
              <a:t>切り替えがちょっと欲しいかも（ひらがな・英語）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別？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7317</TotalTime>
  <Words>516</Words>
  <Application>Microsoft Office PowerPoint</Application>
  <PresentationFormat>画面に合わせる (4:3)</PresentationFormat>
  <Paragraphs>320</Paragraphs>
  <Slides>14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552</cp:revision>
  <dcterms:created xsi:type="dcterms:W3CDTF">2015-05-12T16:23:26Z</dcterms:created>
  <dcterms:modified xsi:type="dcterms:W3CDTF">2015-10-16T00:48:34Z</dcterms:modified>
</cp:coreProperties>
</file>