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2" r:id="rId5"/>
    <p:sldId id="294" r:id="rId6"/>
    <p:sldId id="301" r:id="rId7"/>
    <p:sldId id="299" r:id="rId8"/>
    <p:sldId id="296" r:id="rId9"/>
    <p:sldId id="295" r:id="rId10"/>
    <p:sldId id="291" r:id="rId11"/>
    <p:sldId id="300" r:id="rId12"/>
    <p:sldId id="298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301"/>
            <p14:sldId id="299"/>
            <p14:sldId id="296"/>
            <p14:sldId id="295"/>
          </p14:sldIdLst>
        </p14:section>
        <p14:section name="Optimized Keys" id="{F845103B-DAEA-4A6F-93F9-6D7886FDAA2A}">
          <p14:sldIdLst>
            <p14:sldId id="291"/>
            <p14:sldId id="300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73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IME</a:t>
            </a:r>
            <a:r>
              <a:rPr kumimoji="1" lang="ja-JP" altLang="en-US" smtClean="0"/>
              <a:t>切り替えがちょっと欲しいかも（ひらがな・英語）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実行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リ</a:t>
            </a:r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ネーム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次の</a:t>
            </a:r>
            <a:endParaRPr lang="en-US" altLang="ja-JP" sz="900" smtClean="0"/>
          </a:p>
          <a:p>
            <a:pPr algn="ctr"/>
            <a:r>
              <a:rPr lang="ja-JP" altLang="en-US" sz="900"/>
              <a:t>タブ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Pin(lock) tab need 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tab (chrome </a:t>
            </a:r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extension)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 (exploler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f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j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esc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</a:t>
            </a:r>
            <a:endParaRPr kumimoji="1" lang="ja-JP" altLang="en-US" b="1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J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  <a:endParaRPr lang="en-US" altLang="ja-JP" sz="1200" smtClean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smtClean="0"/>
              <a:t>ひら</a:t>
            </a:r>
            <a:endParaRPr lang="en-US" altLang="ja-JP" sz="1200" b="1" smtClean="0"/>
          </a:p>
          <a:p>
            <a:pPr algn="ctr"/>
            <a:r>
              <a:rPr kumimoji="1" lang="ja-JP" altLang="en-US" sz="1200" b="1"/>
              <a:t>がな</a:t>
            </a:r>
            <a:endParaRPr kumimoji="1" lang="ja-JP" altLang="en-US" sz="12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smtClean="0"/>
              <a:t>4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8148</TotalTime>
  <Words>596</Words>
  <Application>Microsoft Office PowerPoint</Application>
  <PresentationFormat>画面に合わせる (4:3)</PresentationFormat>
  <Paragraphs>398</Paragraphs>
  <Slides>16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642</cp:revision>
  <dcterms:created xsi:type="dcterms:W3CDTF">2015-05-12T16:23:26Z</dcterms:created>
  <dcterms:modified xsi:type="dcterms:W3CDTF">2015-10-18T07:25:23Z</dcterms:modified>
</cp:coreProperties>
</file>