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4" r:id="rId5"/>
    <p:sldId id="301" r:id="rId6"/>
    <p:sldId id="296" r:id="rId7"/>
    <p:sldId id="299" r:id="rId8"/>
    <p:sldId id="298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13" autoAdjust="0"/>
    <p:restoredTop sz="77243" autoAdjust="0"/>
  </p:normalViewPr>
  <p:slideViewPr>
    <p:cSldViewPr snapToGrid="0">
      <p:cViewPr varScale="1">
        <p:scale>
          <a:sx n="91" d="100"/>
          <a:sy n="91" d="100"/>
        </p:scale>
        <p:origin x="5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緑：</a:t>
            </a: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橙：</a:t>
            </a: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2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  <a:endParaRPr kumimoji="1" lang="en-US" altLang="ja-JP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カタ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カナ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696" y="1751089"/>
            <a:ext cx="270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橙：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オンリー、確定</a:t>
            </a: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：未定</a:t>
            </a:r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試行中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rgbClr val="C00000"/>
                </a:solidFill>
              </a:rPr>
              <a:t>Esc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7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8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9</a:t>
            </a:r>
            <a:endParaRPr kumimoji="1" lang="en-US" altLang="ja-JP" smtClean="0">
              <a:solidFill>
                <a:srgbClr val="C0000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-</a:t>
            </a:r>
            <a:endParaRPr kumimoji="1" lang="en-US" altLang="ja-JP" smtClean="0">
              <a:solidFill>
                <a:srgbClr val="C000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Tab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rgbClr val="C00000"/>
                </a:solidFill>
              </a:rPr>
              <a:t>4</a:t>
            </a:r>
            <a:endParaRPr kumimoji="1" lang="ja-JP" altLang="en-US" u="sng" dirty="0">
              <a:solidFill>
                <a:srgbClr val="C0000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5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6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+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=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rgbClr val="C00000"/>
                </a:solidFill>
              </a:rPr>
              <a:t>Return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*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1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rgbClr val="C00000"/>
                </a:solidFill>
              </a:rPr>
              <a:t>2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3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</a:rPr>
              <a:t>/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C00000"/>
                </a:solidFill>
              </a:rPr>
              <a:t>0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31696" y="1751089"/>
            <a:ext cx="2848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橙：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kumimoji="1" lang="ja-JP" altLang="en-US" smtClean="0">
                <a:solidFill>
                  <a:schemeClr val="accent2">
                    <a:lumMod val="75000"/>
                  </a:schemeClr>
                </a:solidFill>
              </a:rPr>
              <a:t>オンリー、確定</a:t>
            </a: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赤：未定</a:t>
            </a:r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kumimoji="1" lang="ja-JP" altLang="en-US" smtClean="0">
                <a:solidFill>
                  <a:schemeClr val="accent5">
                    <a:lumMod val="75000"/>
                  </a:schemeClr>
                </a:solidFill>
              </a:rPr>
              <a:t>試行中</a:t>
            </a:r>
            <a:endParaRPr kumimoji="1" lang="en-US" altLang="ja-JP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rgbClr val="C00000"/>
                </a:solidFill>
              </a:rPr>
              <a:t>赤</a:t>
            </a:r>
            <a:r>
              <a:rPr lang="ja-JP" altLang="en-US" smtClean="0">
                <a:solidFill>
                  <a:srgbClr val="C00000"/>
                </a:solidFill>
              </a:rPr>
              <a:t>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/>
              <a:t>MS</a:t>
            </a:r>
          </a:p>
          <a:p>
            <a:pPr algn="ctr"/>
            <a:r>
              <a:rPr kumimoji="1" lang="en-US" altLang="ja-JP" sz="900" dirty="0" smtClean="0"/>
              <a:t>Edge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/>
              <a:t>Processing</a:t>
            </a:r>
            <a:endParaRPr kumimoji="1" lang="ja-JP" altLang="en-US" sz="7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Control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/>
              <a:t>App</a:t>
            </a:r>
          </a:p>
          <a:p>
            <a:pPr algn="ctr"/>
            <a:r>
              <a:rPr lang="ja-JP" altLang="en-US" sz="1100" smtClean="0"/>
              <a:t>選択</a:t>
            </a:r>
            <a:endParaRPr kumimoji="1" lang="ja-JP" altLang="en-US" sz="11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/>
              <a:t>前の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Window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/>
              <a:t>次</a:t>
            </a:r>
            <a:r>
              <a:rPr lang="ja-JP" altLang="en-US" sz="900" u="sng" dirty="0" smtClean="0"/>
              <a:t>の</a:t>
            </a:r>
            <a:endParaRPr lang="en-US" altLang="ja-JP" sz="900" u="sng" dirty="0" smtClean="0"/>
          </a:p>
          <a:p>
            <a:pPr algn="ctr"/>
            <a:r>
              <a:rPr kumimoji="1" lang="en-US" altLang="ja-JP" sz="900" u="sng" dirty="0" smtClean="0"/>
              <a:t>Windo</a:t>
            </a:r>
            <a:r>
              <a:rPr kumimoji="1" lang="en-US" altLang="ja-JP" sz="900" u="sng" dirty="0"/>
              <a:t>w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/>
              <a:t>検索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8607</TotalTime>
  <Words>587</Words>
  <Application>Microsoft Office PowerPoint</Application>
  <PresentationFormat>画面に合わせる (4:3)</PresentationFormat>
  <Paragraphs>377</Paragraphs>
  <Slides>16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CAPS</vt:lpstr>
      <vt:lpstr>RCMD</vt:lpstr>
      <vt:lpstr>SPACE = Left Hand </vt:lpstr>
      <vt:lpstr>LCMD AND RCMD = Launcher</vt:lpstr>
      <vt:lpstr>CAPS &amp;&amp; RCMD = Window Control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sh.ito9166</cp:lastModifiedBy>
  <cp:revision>894</cp:revision>
  <dcterms:created xsi:type="dcterms:W3CDTF">2015-05-12T16:23:26Z</dcterms:created>
  <dcterms:modified xsi:type="dcterms:W3CDTF">2015-11-15T09:42:53Z</dcterms:modified>
</cp:coreProperties>
</file>