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2" r:id="rId14"/>
    <p:sldId id="313" r:id="rId15"/>
    <p:sldId id="315" r:id="rId16"/>
    <p:sldId id="316" r:id="rId17"/>
    <p:sldId id="303" r:id="rId18"/>
    <p:sldId id="306" r:id="rId19"/>
    <p:sldId id="314" r:id="rId20"/>
    <p:sldId id="310" r:id="rId21"/>
    <p:sldId id="309" r:id="rId22"/>
    <p:sldId id="311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2"/>
            <p14:sldId id="313"/>
            <p14:sldId id="315"/>
            <p14:sldId id="316"/>
            <p14:sldId id="303"/>
          </p14:sldIdLst>
        </p14:section>
        <p14:section name="Mouse_Steel_Rival" id="{0AAD51D3-0BE5-4007-9022-D3725A3255BC}">
          <p14:sldIdLst>
            <p14:sldId id="306"/>
            <p14:sldId id="314"/>
            <p14:sldId id="310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65" d="100"/>
          <a:sy n="165" d="100"/>
        </p:scale>
        <p:origin x="132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altLang="ja-JP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smtClean="0">
                <a:solidFill>
                  <a:schemeClr val="accent1"/>
                </a:solidFill>
              </a:rPr>
              <a:t>Windows 10</a:t>
            </a:r>
            <a:r>
              <a:rPr lang="ja-JP" altLang="en-US" smtClean="0">
                <a:solidFill>
                  <a:schemeClr val="accent1"/>
                </a:solidFill>
              </a:rPr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印刷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開始＋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＋</a:t>
            </a:r>
            <a:r>
              <a:rPr lang="en-US" altLang="ja-JP" sz="70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u="sng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開始＋</a:t>
            </a:r>
            <a:r>
              <a:rPr lang="en-US" altLang="ja-JP" sz="700" u="sng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u="sng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u="sng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－</a:t>
            </a:r>
            <a:r>
              <a:rPr lang="en-US" altLang="ja-JP" sz="700" u="sng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＋</a:t>
            </a:r>
            <a:r>
              <a:rPr lang="en-US" altLang="ja-JP" sz="70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Sakura Editor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://file.blog.fc2.com/billyboy/logo/sakura_logo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7" y="1550174"/>
            <a:ext cx="1147207" cy="11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8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Next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025" y="1599078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Specific</a:t>
            </a:r>
            <a:r>
              <a:rPr lang="ja-JP" altLang="en-US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Bindings</a:t>
            </a:r>
            <a:endParaRPr kumimoji="1" lang="ja-JP" altLang="en-US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日時</a:t>
            </a:r>
            <a:endParaRPr kumimoji="1" lang="en-US" altLang="ja-JP" sz="1050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en-US" altLang="ja-JP" sz="105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Format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便利機能キー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仮想</a:t>
            </a:r>
            <a:r>
              <a:rPr lang="en-US" altLang="ja-JP" smtClean="0">
                <a:sym typeface="Wingdings" panose="05000000000000000000" pitchFamily="2" charset="2"/>
              </a:rPr>
              <a:t>Desktop</a:t>
            </a:r>
            <a:r>
              <a:rPr lang="ja-JP" altLang="en-US" smtClean="0">
                <a:sym typeface="Wingdings" panose="05000000000000000000" pitchFamily="2" charset="2"/>
              </a:rPr>
              <a:t>操作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サウンドデバイス変更</a:t>
            </a:r>
            <a:endParaRPr lang="en-US" altLang="ja-JP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13368</TotalTime>
  <Words>738</Words>
  <Application>Microsoft Office PowerPoint</Application>
  <PresentationFormat>画面に合わせる (4:3)</PresentationFormat>
  <Paragraphs>455</Paragraphs>
  <Slides>22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Mouse : Steelseries Rival 100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1345</cp:revision>
  <dcterms:created xsi:type="dcterms:W3CDTF">2015-05-12T16:23:26Z</dcterms:created>
  <dcterms:modified xsi:type="dcterms:W3CDTF">2016-07-24T12:06:29Z</dcterms:modified>
</cp:coreProperties>
</file>