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89" r:id="rId3"/>
    <p:sldId id="290" r:id="rId4"/>
    <p:sldId id="301" r:id="rId5"/>
    <p:sldId id="294" r:id="rId6"/>
    <p:sldId id="296" r:id="rId7"/>
    <p:sldId id="299" r:id="rId8"/>
    <p:sldId id="298" r:id="rId9"/>
    <p:sldId id="302" r:id="rId10"/>
    <p:sldId id="317" r:id="rId11"/>
    <p:sldId id="291" r:id="rId12"/>
    <p:sldId id="300" r:id="rId13"/>
    <p:sldId id="313" r:id="rId14"/>
    <p:sldId id="315" r:id="rId15"/>
    <p:sldId id="316" r:id="rId16"/>
    <p:sldId id="318" r:id="rId17"/>
    <p:sldId id="324" r:id="rId18"/>
    <p:sldId id="327" r:id="rId19"/>
    <p:sldId id="303" r:id="rId20"/>
    <p:sldId id="306" r:id="rId21"/>
    <p:sldId id="326" r:id="rId22"/>
    <p:sldId id="325" r:id="rId23"/>
    <p:sldId id="257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1"/>
            <p14:sldId id="294"/>
            <p14:sldId id="296"/>
            <p14:sldId id="299"/>
            <p14:sldId id="298"/>
            <p14:sldId id="302"/>
            <p14:sldId id="317"/>
          </p14:sldIdLst>
        </p14:section>
        <p14:section name="AppSpecific" id="{1131141B-D930-4DC9-9F76-FD762E8D31E0}">
          <p14:sldIdLst>
            <p14:sldId id="291"/>
            <p14:sldId id="300"/>
            <p14:sldId id="313"/>
            <p14:sldId id="315"/>
            <p14:sldId id="316"/>
            <p14:sldId id="318"/>
            <p14:sldId id="324"/>
            <p14:sldId id="327"/>
            <p14:sldId id="303"/>
          </p14:sldIdLst>
        </p14:section>
        <p14:section name="MouseBindings" id="{0AAD51D3-0BE5-4007-9022-D3725A3255BC}">
          <p14:sldIdLst>
            <p14:sldId id="306"/>
            <p14:sldId id="326"/>
          </p14:sldIdLst>
        </p14:section>
        <p14:section name="Architecture" id="{BA19950A-77AE-47A4-9B93-EDCF2FC35A53}">
          <p14:sldIdLst>
            <p14:sldId id="32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FFFFF"/>
    <a:srgbClr val="708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75" d="100"/>
          <a:sy n="75" d="100"/>
        </p:scale>
        <p:origin x="84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5DB3A279-52B4-49E0-BE74-E3F363D4CA0E}"/>
    <pc:docChg chg="undo redo custSel addSld delSld modSld sldOrd modSection">
      <pc:chgData name="ito sh" userId="b72e1b45a6eb2453" providerId="LiveId" clId="{5DB3A279-52B4-49E0-BE74-E3F363D4CA0E}" dt="2018-11-11T10:15:56.338" v="4707" actId="14100"/>
      <pc:docMkLst>
        <pc:docMk/>
      </pc:docMkLst>
      <pc:sldChg chg="addSp delSp modSp">
        <pc:chgData name="ito sh" userId="b72e1b45a6eb2453" providerId="LiveId" clId="{5DB3A279-52B4-49E0-BE74-E3F363D4CA0E}" dt="2018-11-10T07:16:01.922" v="4684" actId="207"/>
        <pc:sldMkLst>
          <pc:docMk/>
          <pc:sldMk cId="2080287932" sldId="257"/>
        </pc:sldMkLst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6" creationId="{02BCDFCA-92BE-4A7C-BE8F-DB294924713F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7" creationId="{96E2DA9A-4AFA-4361-82CE-35A6746C8E6F}"/>
          </ac:spMkLst>
        </pc:spChg>
        <pc:spChg chg="mod">
          <ac:chgData name="ito sh" userId="b72e1b45a6eb2453" providerId="LiveId" clId="{5DB3A279-52B4-49E0-BE74-E3F363D4CA0E}" dt="2018-10-30T16:13:31.817" v="4333" actId="20577"/>
          <ac:spMkLst>
            <pc:docMk/>
            <pc:sldMk cId="2080287932" sldId="257"/>
            <ac:spMk id="8" creationId="{B652FECC-865F-406C-8714-EAB578C952E4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10" creationId="{F56B2184-E64E-4488-95A8-C3EC5CF5F6CB}"/>
          </ac:spMkLst>
        </pc:spChg>
        <pc:spChg chg="del">
          <ac:chgData name="ito sh" userId="b72e1b45a6eb2453" providerId="LiveId" clId="{5DB3A279-52B4-49E0-BE74-E3F363D4CA0E}" dt="2018-10-29T19:29:14.343" v="2220" actId="478"/>
          <ac:spMkLst>
            <pc:docMk/>
            <pc:sldMk cId="2080287932" sldId="257"/>
            <ac:spMk id="11" creationId="{023D3CB5-6C6A-4115-BABD-E01CD3E86B39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12" creationId="{8350B8C5-BA68-419B-8A61-4F4173A12339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13" creationId="{F2790E98-ACC3-495D-889A-377E34C2B010}"/>
          </ac:spMkLst>
        </pc:spChg>
        <pc:spChg chg="add del mod">
          <ac:chgData name="ito sh" userId="b72e1b45a6eb2453" providerId="LiveId" clId="{5DB3A279-52B4-49E0-BE74-E3F363D4CA0E}" dt="2018-10-30T08:02:20.060" v="2440" actId="478"/>
          <ac:spMkLst>
            <pc:docMk/>
            <pc:sldMk cId="2080287932" sldId="257"/>
            <ac:spMk id="21" creationId="{28107C38-F5AF-48FC-849B-9E95343553A4}"/>
          </ac:spMkLst>
        </pc:spChg>
        <pc:spChg chg="add mod ord">
          <ac:chgData name="ito sh" userId="b72e1b45a6eb2453" providerId="LiveId" clId="{5DB3A279-52B4-49E0-BE74-E3F363D4CA0E}" dt="2018-10-30T15:52:18.511" v="4308" actId="171"/>
          <ac:spMkLst>
            <pc:docMk/>
            <pc:sldMk cId="2080287932" sldId="257"/>
            <ac:spMk id="22" creationId="{10A7833C-03CB-43F3-86A0-14DA584398B9}"/>
          </ac:spMkLst>
        </pc:spChg>
        <pc:spChg chg="mod or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26" creationId="{08A9C4AC-9A19-48FC-B2E9-58C9EB3A677D}"/>
          </ac:spMkLst>
        </pc:spChg>
        <pc:spChg chg="mod or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27" creationId="{9E862BF7-935E-410A-8060-35647001A0C1}"/>
          </ac:spMkLst>
        </pc:spChg>
        <pc:spChg chg="mod">
          <ac:chgData name="ito sh" userId="b72e1b45a6eb2453" providerId="LiveId" clId="{5DB3A279-52B4-49E0-BE74-E3F363D4CA0E}" dt="2018-10-30T07:57:35.706" v="2375" actId="2"/>
          <ac:spMkLst>
            <pc:docMk/>
            <pc:sldMk cId="2080287932" sldId="257"/>
            <ac:spMk id="33" creationId="{1439A925-93F0-4C51-81B5-AB628304488B}"/>
          </ac:spMkLst>
        </pc:spChg>
        <pc:spChg chg="add mod">
          <ac:chgData name="ito sh" userId="b72e1b45a6eb2453" providerId="LiveId" clId="{5DB3A279-52B4-49E0-BE74-E3F363D4CA0E}" dt="2018-11-10T07:16:01.922" v="4684" actId="207"/>
          <ac:spMkLst>
            <pc:docMk/>
            <pc:sldMk cId="2080287932" sldId="257"/>
            <ac:spMk id="39" creationId="{4B02623E-8822-42AF-8517-5EFB92241157}"/>
          </ac:spMkLst>
        </pc:spChg>
        <pc:spChg chg="add mod">
          <ac:chgData name="ito sh" userId="b72e1b45a6eb2453" providerId="LiveId" clId="{5DB3A279-52B4-49E0-BE74-E3F363D4CA0E}" dt="2018-10-30T09:11:30.890" v="4209"/>
          <ac:spMkLst>
            <pc:docMk/>
            <pc:sldMk cId="2080287932" sldId="257"/>
            <ac:spMk id="47" creationId="{7C6F1BC2-4B63-491B-A941-FB8E88AEAEBF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49" creationId="{00E19DDE-BA50-4884-BD51-491BE0342E83}"/>
          </ac:spMkLst>
        </pc:spChg>
        <pc:spChg chg="add 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51" creationId="{12DFFF7D-92E7-4354-B537-76B9C1F06FF0}"/>
          </ac:spMkLst>
        </pc:spChg>
        <pc:spChg chg="add mod">
          <ac:chgData name="ito sh" userId="b72e1b45a6eb2453" providerId="LiveId" clId="{5DB3A279-52B4-49E0-BE74-E3F363D4CA0E}" dt="2018-10-30T08:20:02.192" v="3036" actId="1076"/>
          <ac:spMkLst>
            <pc:docMk/>
            <pc:sldMk cId="2080287932" sldId="257"/>
            <ac:spMk id="52" creationId="{2D47D1AA-7BA9-489C-99BF-8874A776A2A3}"/>
          </ac:spMkLst>
        </pc:spChg>
        <pc:spChg chg="add mod">
          <ac:chgData name="ito sh" userId="b72e1b45a6eb2453" providerId="LiveId" clId="{5DB3A279-52B4-49E0-BE74-E3F363D4CA0E}" dt="2018-10-30T08:20:24.674" v="3052" actId="122"/>
          <ac:spMkLst>
            <pc:docMk/>
            <pc:sldMk cId="2080287932" sldId="257"/>
            <ac:spMk id="53" creationId="{EFB11DF2-15FB-4886-A612-4C7C6EBA192A}"/>
          </ac:spMkLst>
        </pc:spChg>
        <pc:spChg chg="add mod">
          <ac:chgData name="ito sh" userId="b72e1b45a6eb2453" providerId="LiveId" clId="{5DB3A279-52B4-49E0-BE74-E3F363D4CA0E}" dt="2018-10-30T09:11:21.896" v="4201" actId="1076"/>
          <ac:spMkLst>
            <pc:docMk/>
            <pc:sldMk cId="2080287932" sldId="257"/>
            <ac:spMk id="54" creationId="{76718325-D8B7-4BF6-AD5D-5D56BB081029}"/>
          </ac:spMkLst>
        </pc:spChg>
        <pc:spChg chg="add mod">
          <ac:chgData name="ito sh" userId="b72e1b45a6eb2453" providerId="LiveId" clId="{5DB3A279-52B4-49E0-BE74-E3F363D4CA0E}" dt="2018-10-30T08:20:22.604" v="3050" actId="122"/>
          <ac:spMkLst>
            <pc:docMk/>
            <pc:sldMk cId="2080287932" sldId="257"/>
            <ac:spMk id="55" creationId="{B35D26CE-9F1F-41BD-959F-997DB179EAA3}"/>
          </ac:spMkLst>
        </pc:spChg>
        <pc:grpChg chg="add del mod">
          <ac:chgData name="ito sh" userId="b72e1b45a6eb2453" providerId="LiveId" clId="{5DB3A279-52B4-49E0-BE74-E3F363D4CA0E}" dt="2018-10-30T08:21:14.050" v="3135" actId="571"/>
          <ac:grpSpMkLst>
            <pc:docMk/>
            <pc:sldMk cId="2080287932" sldId="257"/>
            <ac:grpSpMk id="17" creationId="{3EA02ABE-776C-48A0-9798-C804131708AC}"/>
          </ac:grpSpMkLst>
        </pc:grpChg>
        <pc:picChg chg="mod">
          <ac:chgData name="ito sh" userId="b72e1b45a6eb2453" providerId="LiveId" clId="{5DB3A279-52B4-49E0-BE74-E3F363D4CA0E}" dt="2018-10-30T08:03:05.805" v="2447" actId="1076"/>
          <ac:picMkLst>
            <pc:docMk/>
            <pc:sldMk cId="2080287932" sldId="257"/>
            <ac:picMk id="23" creationId="{7A06B734-F294-4BDC-A48D-054536006010}"/>
          </ac:picMkLst>
        </pc:pic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18" creationId="{608C6072-4CA6-4E80-B0F9-17B3FAC092B3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19" creationId="{BF95DD2D-E3D8-43CB-BC06-1A41C20A06D0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25" creationId="{4254F857-4F54-422C-A621-DBD385FB1FA1}"/>
          </ac:cxnSpMkLst>
        </pc:cxnChg>
        <pc:cxnChg chg="del">
          <ac:chgData name="ito sh" userId="b72e1b45a6eb2453" providerId="LiveId" clId="{5DB3A279-52B4-49E0-BE74-E3F363D4CA0E}" dt="2018-10-29T19:30:59.197" v="2294" actId="478"/>
          <ac:cxnSpMkLst>
            <pc:docMk/>
            <pc:sldMk cId="2080287932" sldId="257"/>
            <ac:cxnSpMk id="28" creationId="{F7432742-C527-4E85-9F04-739263FC10B6}"/>
          </ac:cxnSpMkLst>
        </pc:cxnChg>
        <pc:cxnChg chg="del">
          <ac:chgData name="ito sh" userId="b72e1b45a6eb2453" providerId="LiveId" clId="{5DB3A279-52B4-49E0-BE74-E3F363D4CA0E}" dt="2018-10-29T19:31:06.076" v="2295" actId="478"/>
          <ac:cxnSpMkLst>
            <pc:docMk/>
            <pc:sldMk cId="2080287932" sldId="257"/>
            <ac:cxnSpMk id="29" creationId="{E458F4EA-325A-4E60-AE86-54A032C8EBC8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0" creationId="{406ACE9D-94AE-4054-A9CD-85E045C285B1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1" creationId="{5AB469AB-91EA-4719-9193-5C11710F7D0D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2" creationId="{152B51CB-DE44-47CF-9422-5A9C72E79A22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4" creationId="{F0A42A29-D20A-4402-91ED-5D3578E40D6D}"/>
          </ac:cxnSpMkLst>
        </pc:cxnChg>
        <pc:cxnChg chg="del mod">
          <ac:chgData name="ito sh" userId="b72e1b45a6eb2453" providerId="LiveId" clId="{5DB3A279-52B4-49E0-BE74-E3F363D4CA0E}" dt="2018-10-30T08:07:58.643" v="2535" actId="478"/>
          <ac:cxnSpMkLst>
            <pc:docMk/>
            <pc:sldMk cId="2080287932" sldId="257"/>
            <ac:cxnSpMk id="35" creationId="{AD03622D-F9D0-4492-9B8E-62C07AFB36C7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8" creationId="{31B06834-5C0F-403A-A6E4-585A5828D796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40" creationId="{09C6817A-7146-4923-A87A-CF46C1CD86C9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44" creationId="{8A32EBC3-298A-46BA-B8FD-241652CE7CB4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48" creationId="{EBE15E27-118E-49FF-A1CC-309F2E213AB6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50" creationId="{227750C2-BC5B-4CDC-9007-7E7DDF77AF47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56" creationId="{F391C9B2-0E40-44F3-BF84-CD75E5A41D2C}"/>
          </ac:cxnSpMkLst>
        </pc:cxnChg>
      </pc:sldChg>
      <pc:sldChg chg="addSp delSp modSp">
        <pc:chgData name="ito sh" userId="b72e1b45a6eb2453" providerId="LiveId" clId="{5DB3A279-52B4-49E0-BE74-E3F363D4CA0E}" dt="2018-11-10T15:15:17.932" v="4691" actId="14100"/>
        <pc:sldMkLst>
          <pc:docMk/>
          <pc:sldMk cId="1582896633" sldId="291"/>
        </pc:sldMkLst>
        <pc:spChg chg="mod">
          <ac:chgData name="ito sh" userId="b72e1b45a6eb2453" providerId="LiveId" clId="{5DB3A279-52B4-49E0-BE74-E3F363D4CA0E}" dt="2018-10-30T15:52:31.576" v="4309" actId="2057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30T15:52:32.782" v="4310" actId="20577"/>
          <ac:spMkLst>
            <pc:docMk/>
            <pc:sldMk cId="1582896633" sldId="291"/>
            <ac:spMk id="51" creationId="{00000000-0000-0000-0000-000000000000}"/>
          </ac:spMkLst>
        </pc:spChg>
        <pc:spChg chg="mod">
          <ac:chgData name="ito sh" userId="b72e1b45a6eb2453" providerId="LiveId" clId="{5DB3A279-52B4-49E0-BE74-E3F363D4CA0E}" dt="2018-11-10T15:15:17.932" v="4691" actId="14100"/>
          <ac:spMkLst>
            <pc:docMk/>
            <pc:sldMk cId="1582896633" sldId="291"/>
            <ac:spMk id="66" creationId="{00000000-0000-0000-0000-000000000000}"/>
          </ac:spMkLst>
        </pc:spChg>
        <pc:picChg chg="add mod">
          <ac:chgData name="ito sh" userId="b72e1b45a6eb2453" providerId="LiveId" clId="{5DB3A279-52B4-49E0-BE74-E3F363D4CA0E}" dt="2018-10-20T06:37:01.318" v="2097" actId="1076"/>
          <ac:picMkLst>
            <pc:docMk/>
            <pc:sldMk cId="1582896633" sldId="291"/>
            <ac:picMk id="61" creationId="{05DE34C8-7136-4A21-BCFF-0A1236BF7224}"/>
          </ac:picMkLst>
        </pc:picChg>
        <pc:picChg chg="del">
          <ac:chgData name="ito sh" userId="b72e1b45a6eb2453" providerId="LiveId" clId="{5DB3A279-52B4-49E0-BE74-E3F363D4CA0E}" dt="2018-10-20T06:36:58.382" v="2096" actId="478"/>
          <ac:picMkLst>
            <pc:docMk/>
            <pc:sldMk cId="1582896633" sldId="291"/>
            <ac:picMk id="71" creationId="{00000000-0000-0000-0000-000000000000}"/>
          </ac:picMkLst>
        </pc:picChg>
        <pc:picChg chg="add del mod">
          <ac:chgData name="ito sh" userId="b72e1b45a6eb2453" providerId="LiveId" clId="{5DB3A279-52B4-49E0-BE74-E3F363D4CA0E}" dt="2018-10-20T06:36:41.705" v="2090"/>
          <ac:picMkLst>
            <pc:docMk/>
            <pc:sldMk cId="1582896633" sldId="291"/>
            <ac:picMk id="5122" creationId="{39F175FF-D3EA-420A-921F-96B05CE3E25A}"/>
          </ac:picMkLst>
        </pc:picChg>
      </pc:sldChg>
      <pc:sldChg chg="modSp">
        <pc:chgData name="ito sh" userId="b72e1b45a6eb2453" providerId="LiveId" clId="{5DB3A279-52B4-49E0-BE74-E3F363D4CA0E}" dt="2018-10-30T15:35:36.886" v="4292" actId="207"/>
        <pc:sldMkLst>
          <pc:docMk/>
          <pc:sldMk cId="1941651198" sldId="294"/>
        </pc:sldMkLst>
        <pc:spChg chg="mod">
          <ac:chgData name="ito sh" userId="b72e1b45a6eb2453" providerId="LiveId" clId="{5DB3A279-52B4-49E0-BE74-E3F363D4CA0E}" dt="2018-10-30T15:34:33.709" v="4291" actId="208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5DB3A279-52B4-49E0-BE74-E3F363D4CA0E}" dt="2018-10-30T15:35:36.886" v="4292" actId="207"/>
          <ac:spMkLst>
            <pc:docMk/>
            <pc:sldMk cId="1941651198" sldId="294"/>
            <ac:spMk id="22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0-30T15:51:29.896" v="4297" actId="207"/>
        <pc:sldMkLst>
          <pc:docMk/>
          <pc:sldMk cId="715667158" sldId="296"/>
        </pc:sldMkLst>
        <pc:spChg chg="mod">
          <ac:chgData name="ito sh" userId="b72e1b45a6eb2453" providerId="LiveId" clId="{5DB3A279-52B4-49E0-BE74-E3F363D4CA0E}" dt="2018-10-30T15:51:29.896" v="4297" actId="207"/>
          <ac:spMkLst>
            <pc:docMk/>
            <pc:sldMk cId="715667158" sldId="296"/>
            <ac:spMk id="39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11T10:11:36.421" v="4699" actId="20577"/>
        <pc:sldMkLst>
          <pc:docMk/>
          <pc:sldMk cId="2173051432" sldId="298"/>
        </pc:sldMkLst>
        <pc:spChg chg="mod">
          <ac:chgData name="ito sh" userId="b72e1b45a6eb2453" providerId="LiveId" clId="{5DB3A279-52B4-49E0-BE74-E3F363D4CA0E}" dt="2018-10-30T16:09:49.932" v="4315" actId="20577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5DB3A279-52B4-49E0-BE74-E3F363D4CA0E}" dt="2018-10-30T16:09:49.780" v="4314" actId="20577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5DB3A279-52B4-49E0-BE74-E3F363D4CA0E}" dt="2018-11-05T17:35:03.061" v="4381" actId="20577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5DB3A279-52B4-49E0-BE74-E3F363D4CA0E}" dt="2018-11-11T10:11:36.421" v="4699" actId="2057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1-10T15:16:04.659" v="4698" actId="14100"/>
          <ac:spMkLst>
            <pc:docMk/>
            <pc:sldMk cId="2173051432" sldId="298"/>
            <ac:spMk id="63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05T17:51:32.772" v="4482" actId="403"/>
        <pc:sldMkLst>
          <pc:docMk/>
          <pc:sldMk cId="2676337646" sldId="299"/>
        </pc:sldMkLst>
        <pc:spChg chg="mod">
          <ac:chgData name="ito sh" userId="b72e1b45a6eb2453" providerId="LiveId" clId="{5DB3A279-52B4-49E0-BE74-E3F363D4CA0E}" dt="2018-10-30T15:50:40.303" v="4296" actId="207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5DB3A279-52B4-49E0-BE74-E3F363D4CA0E}" dt="2018-11-05T17:51:32.772" v="4482" actId="403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5DB3A279-52B4-49E0-BE74-E3F363D4CA0E}" dt="2018-10-20T06:33:57.990" v="2060" actId="20577"/>
          <ac:spMkLst>
            <pc:docMk/>
            <pc:sldMk cId="2676337646" sldId="299"/>
            <ac:spMk id="39" creationId="{00000000-0000-0000-0000-000000000000}"/>
          </ac:spMkLst>
        </pc:spChg>
        <pc:spChg chg="mod">
          <ac:chgData name="ito sh" userId="b72e1b45a6eb2453" providerId="LiveId" clId="{5DB3A279-52B4-49E0-BE74-E3F363D4CA0E}" dt="2018-11-05T17:51:32.772" v="4482" actId="403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5DB3A279-52B4-49E0-BE74-E3F363D4CA0E}" dt="2018-11-05T17:51:32.772" v="4482" actId="403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5DB3A279-52B4-49E0-BE74-E3F363D4CA0E}" dt="2018-11-05T17:51:32.772" v="4482" actId="403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5DB3A279-52B4-49E0-BE74-E3F363D4CA0E}" dt="2018-10-30T06:45:48.333" v="2362" actId="207"/>
          <ac:spMkLst>
            <pc:docMk/>
            <pc:sldMk cId="2676337646" sldId="299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30T06:45:48.333" v="2362" actId="207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5DB3A279-52B4-49E0-BE74-E3F363D4CA0E}" dt="2018-10-30T07:42:21.500" v="2367" actId="207"/>
          <ac:spMkLst>
            <pc:docMk/>
            <pc:sldMk cId="2676337646" sldId="299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0-30T16:06:47.133" v="4311" actId="207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5DB3A279-52B4-49E0-BE74-E3F363D4CA0E}" dt="2018-10-30T06:57:52.888" v="2366" actId="208"/>
          <ac:spMkLst>
            <pc:docMk/>
            <pc:sldMk cId="2676337646" sldId="299"/>
            <ac:spMk id="66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10T15:15:15.254" v="4690" actId="14100"/>
        <pc:sldMkLst>
          <pc:docMk/>
          <pc:sldMk cId="2346604143" sldId="300"/>
        </pc:sldMkLst>
        <pc:spChg chg="mod">
          <ac:chgData name="ito sh" userId="b72e1b45a6eb2453" providerId="LiveId" clId="{5DB3A279-52B4-49E0-BE74-E3F363D4CA0E}" dt="2018-11-10T15:15:15.254" v="4690" actId="14100"/>
          <ac:spMkLst>
            <pc:docMk/>
            <pc:sldMk cId="2346604143" sldId="300"/>
            <ac:spMk id="63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10T15:15:55.314" v="4695" actId="14100"/>
        <pc:sldMkLst>
          <pc:docMk/>
          <pc:sldMk cId="2020473484" sldId="302"/>
        </pc:sldMkLst>
        <pc:spChg chg="mod">
          <ac:chgData name="ito sh" userId="b72e1b45a6eb2453" providerId="LiveId" clId="{5DB3A279-52B4-49E0-BE74-E3F363D4CA0E}" dt="2018-11-10T15:15:55.314" v="4695" actId="14100"/>
          <ac:spMkLst>
            <pc:docMk/>
            <pc:sldMk cId="2020473484" sldId="302"/>
            <ac:spMk id="60" creationId="{00000000-0000-0000-0000-000000000000}"/>
          </ac:spMkLst>
        </pc:spChg>
      </pc:sldChg>
      <pc:sldChg chg="addSp delSp modSp">
        <pc:chgData name="ito sh" userId="b72e1b45a6eb2453" providerId="LiveId" clId="{5DB3A279-52B4-49E0-BE74-E3F363D4CA0E}" dt="2018-10-25T20:03:46.314" v="2217" actId="13822"/>
        <pc:sldMkLst>
          <pc:docMk/>
          <pc:sldMk cId="2112611312" sldId="306"/>
        </pc:sldMkLst>
        <pc:spChg chg="mod">
          <ac:chgData name="ito sh" userId="b72e1b45a6eb2453" providerId="LiveId" clId="{5DB3A279-52B4-49E0-BE74-E3F363D4CA0E}" dt="2018-10-20T05:44:25.282" v="445" actId="207"/>
          <ac:spMkLst>
            <pc:docMk/>
            <pc:sldMk cId="2112611312" sldId="306"/>
            <ac:spMk id="2" creationId="{00000000-0000-0000-0000-000000000000}"/>
          </ac:spMkLst>
        </pc:spChg>
        <pc:spChg chg="add del mod">
          <ac:chgData name="ito sh" userId="b72e1b45a6eb2453" providerId="LiveId" clId="{5DB3A279-52B4-49E0-BE74-E3F363D4CA0E}" dt="2018-10-25T20:01:54.405" v="2193" actId="478"/>
          <ac:spMkLst>
            <pc:docMk/>
            <pc:sldMk cId="2112611312" sldId="306"/>
            <ac:spMk id="3" creationId="{BAB623B7-5F46-4A92-A287-0BD2A3DB2DE4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5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6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7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8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8" creationId="{107C4EAB-40A2-477F-8AAB-3514241B7D42}"/>
          </ac:spMkLst>
        </pc:spChg>
        <pc:spChg chg="add del mod">
          <ac:chgData name="ito sh" userId="b72e1b45a6eb2453" providerId="LiveId" clId="{5DB3A279-52B4-49E0-BE74-E3F363D4CA0E}" dt="2018-10-25T20:01:53.550" v="2192" actId="478"/>
          <ac:spMkLst>
            <pc:docMk/>
            <pc:sldMk cId="2112611312" sldId="306"/>
            <ac:spMk id="9" creationId="{433E73A7-3314-4A1C-9D5F-E20D2EBBCAA1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0" creationId="{C552718F-3B5E-42EA-BC8F-FE482A26D851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1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1" creationId="{D634BDA4-FC96-4AC6-A7D1-90D5CEACF2F1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2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2" creationId="{539358A3-A26B-4868-AB7C-299CCAA7944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3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3" creationId="{E3E02116-18EB-493D-AD14-58F1C7DDD686}"/>
          </ac:spMkLst>
        </pc:spChg>
        <pc:spChg chg="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4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4" creationId="{E98D06E1-55E5-4906-B2FC-747903E212C7}"/>
          </ac:spMkLst>
        </pc:spChg>
        <pc:spChg chg="add del mod">
          <ac:chgData name="ito sh" userId="b72e1b45a6eb2453" providerId="LiveId" clId="{5DB3A279-52B4-49E0-BE74-E3F363D4CA0E}" dt="2018-10-25T20:03:27.696" v="2216" actId="478"/>
          <ac:spMkLst>
            <pc:docMk/>
            <pc:sldMk cId="2112611312" sldId="306"/>
            <ac:spMk id="15" creationId="{F1C6DD6C-B29B-493C-8F4B-10CABB275C75}"/>
          </ac:spMkLst>
        </pc:spChg>
        <pc:spChg chg="add mod">
          <ac:chgData name="ito sh" userId="b72e1b45a6eb2453" providerId="LiveId" clId="{5DB3A279-52B4-49E0-BE74-E3F363D4CA0E}" dt="2018-10-25T20:03:25.721" v="2213" actId="571"/>
          <ac:spMkLst>
            <pc:docMk/>
            <pc:sldMk cId="2112611312" sldId="306"/>
            <ac:spMk id="16" creationId="{C5368CC1-25A6-4509-910E-FB0522C35B85}"/>
          </ac:spMkLst>
        </pc:spChg>
        <pc:spChg chg="add mod">
          <ac:chgData name="ito sh" userId="b72e1b45a6eb2453" providerId="LiveId" clId="{5DB3A279-52B4-49E0-BE74-E3F363D4CA0E}" dt="2018-10-25T20:03:25.301" v="2212" actId="571"/>
          <ac:spMkLst>
            <pc:docMk/>
            <pc:sldMk cId="2112611312" sldId="306"/>
            <ac:spMk id="17" creationId="{0D1CAAA9-BF77-458B-AB54-12BE1D2AC7C7}"/>
          </ac:spMkLst>
        </pc:spChg>
        <pc:spChg chg="add mod">
          <ac:chgData name="ito sh" userId="b72e1b45a6eb2453" providerId="LiveId" clId="{5DB3A279-52B4-49E0-BE74-E3F363D4CA0E}" dt="2018-10-25T20:03:24.437" v="2210" actId="571"/>
          <ac:spMkLst>
            <pc:docMk/>
            <pc:sldMk cId="2112611312" sldId="306"/>
            <ac:spMk id="18" creationId="{EAD89906-4D08-47DC-9B6C-50E60D4E54C1}"/>
          </ac:spMkLst>
        </pc:spChg>
        <pc:spChg chg="add mod">
          <ac:chgData name="ito sh" userId="b72e1b45a6eb2453" providerId="LiveId" clId="{5DB3A279-52B4-49E0-BE74-E3F363D4CA0E}" dt="2018-10-25T20:03:24.437" v="2210" actId="571"/>
          <ac:spMkLst>
            <pc:docMk/>
            <pc:sldMk cId="2112611312" sldId="306"/>
            <ac:spMk id="19" creationId="{A1222300-975B-46A8-8115-CB602D068155}"/>
          </ac:spMkLst>
        </pc:spChg>
        <pc:spChg chg="add mod">
          <ac:chgData name="ito sh" userId="b72e1b45a6eb2453" providerId="LiveId" clId="{5DB3A279-52B4-49E0-BE74-E3F363D4CA0E}" dt="2018-10-25T20:03:24.437" v="2210" actId="571"/>
          <ac:spMkLst>
            <pc:docMk/>
            <pc:sldMk cId="2112611312" sldId="306"/>
            <ac:spMk id="20" creationId="{87C3B4C6-1E84-413B-A03E-1C17D455C48F}"/>
          </ac:spMkLst>
        </pc:spChg>
        <pc:spChg chg="mod">
          <ac:chgData name="ito sh" userId="b72e1b45a6eb2453" providerId="LiveId" clId="{5DB3A279-52B4-49E0-BE74-E3F363D4CA0E}" dt="2018-10-20T05:37:03.135" v="264" actId="1076"/>
          <ac:spMkLst>
            <pc:docMk/>
            <pc:sldMk cId="2112611312" sldId="306"/>
            <ac:spMk id="30" creationId="{00000000-0000-0000-0000-000000000000}"/>
          </ac:spMkLst>
        </pc:spChg>
        <pc:spChg chg="mod">
          <ac:chgData name="ito sh" userId="b72e1b45a6eb2453" providerId="LiveId" clId="{5DB3A279-52B4-49E0-BE74-E3F363D4CA0E}" dt="2018-10-20T05:36:59.595" v="263" actId="1076"/>
          <ac:spMkLst>
            <pc:docMk/>
            <pc:sldMk cId="2112611312" sldId="306"/>
            <ac:spMk id="37" creationId="{1CFACD16-1C1D-4911-846E-4BEA32C67E8D}"/>
          </ac:spMkLst>
        </pc:spChg>
        <pc:spChg chg="add mod">
          <ac:chgData name="ito sh" userId="b72e1b45a6eb2453" providerId="LiveId" clId="{5DB3A279-52B4-49E0-BE74-E3F363D4CA0E}" dt="2018-10-20T05:37:10.066" v="266" actId="1076"/>
          <ac:spMkLst>
            <pc:docMk/>
            <pc:sldMk cId="2112611312" sldId="306"/>
            <ac:spMk id="44" creationId="{B8D3DACC-9664-4C2E-B606-EDA797992857}"/>
          </ac:spMkLst>
        </pc:spChg>
        <pc:spChg chg="mod">
          <ac:chgData name="ito sh" userId="b72e1b45a6eb2453" providerId="LiveId" clId="{5DB3A279-52B4-49E0-BE74-E3F363D4CA0E}" dt="2018-10-20T05:33:09.070" v="218" actId="1076"/>
          <ac:spMkLst>
            <pc:docMk/>
            <pc:sldMk cId="2112611312" sldId="306"/>
            <ac:spMk id="49" creationId="{00000000-0000-0000-0000-000000000000}"/>
          </ac:spMkLst>
        </pc:spChg>
        <pc:spChg chg="del mod">
          <ac:chgData name="ito sh" userId="b72e1b45a6eb2453" providerId="LiveId" clId="{5DB3A279-52B4-49E0-BE74-E3F363D4CA0E}" dt="2018-10-20T05:35:53.113" v="252" actId="478"/>
          <ac:spMkLst>
            <pc:docMk/>
            <pc:sldMk cId="2112611312" sldId="306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20T05:37:18.339" v="267" actId="1076"/>
          <ac:spMkLst>
            <pc:docMk/>
            <pc:sldMk cId="2112611312" sldId="306"/>
            <ac:spMk id="51" creationId="{00000000-0000-0000-0000-000000000000}"/>
          </ac:spMkLst>
        </pc:spChg>
        <pc:spChg chg="del mod">
          <ac:chgData name="ito sh" userId="b72e1b45a6eb2453" providerId="LiveId" clId="{5DB3A279-52B4-49E0-BE74-E3F363D4CA0E}" dt="2018-10-20T05:37:34.890" v="272" actId="478"/>
          <ac:spMkLst>
            <pc:docMk/>
            <pc:sldMk cId="2112611312" sldId="306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0-20T05:37:30.120" v="270" actId="1076"/>
          <ac:spMkLst>
            <pc:docMk/>
            <pc:sldMk cId="2112611312" sldId="306"/>
            <ac:spMk id="59" creationId="{82BDB17E-3408-4220-97F1-03703DA9B412}"/>
          </ac:spMkLst>
        </pc:spChg>
        <pc:spChg chg="mod">
          <ac:chgData name="ito sh" userId="b72e1b45a6eb2453" providerId="LiveId" clId="{5DB3A279-52B4-49E0-BE74-E3F363D4CA0E}" dt="2018-10-20T05:37:22.680" v="268" actId="1076"/>
          <ac:spMkLst>
            <pc:docMk/>
            <pc:sldMk cId="2112611312" sldId="306"/>
            <ac:spMk id="69" creationId="{22D38E64-84C2-4676-AD5E-135054216E78}"/>
          </ac:spMkLst>
        </pc:spChg>
        <pc:spChg chg="add mod">
          <ac:chgData name="ito sh" userId="b72e1b45a6eb2453" providerId="LiveId" clId="{5DB3A279-52B4-49E0-BE74-E3F363D4CA0E}" dt="2018-10-20T05:37:26.150" v="269" actId="1076"/>
          <ac:spMkLst>
            <pc:docMk/>
            <pc:sldMk cId="2112611312" sldId="306"/>
            <ac:spMk id="76" creationId="{CEB3604D-9060-4965-A632-B7216F1191C3}"/>
          </ac:spMkLst>
        </pc:spChg>
        <pc:spChg chg="del">
          <ac:chgData name="ito sh" userId="b72e1b45a6eb2453" providerId="LiveId" clId="{5DB3A279-52B4-49E0-BE74-E3F363D4CA0E}" dt="2018-10-20T05:40:28.770" v="298" actId="478"/>
          <ac:spMkLst>
            <pc:docMk/>
            <pc:sldMk cId="2112611312" sldId="306"/>
            <ac:spMk id="79" creationId="{00000000-0000-0000-0000-000000000000}"/>
          </ac:spMkLst>
        </pc:spChg>
        <pc:spChg chg="del">
          <ac:chgData name="ito sh" userId="b72e1b45a6eb2453" providerId="LiveId" clId="{5DB3A279-52B4-49E0-BE74-E3F363D4CA0E}" dt="2018-10-20T05:40:28.770" v="298" actId="478"/>
          <ac:spMkLst>
            <pc:docMk/>
            <pc:sldMk cId="2112611312" sldId="306"/>
            <ac:spMk id="80" creationId="{00000000-0000-0000-0000-000000000000}"/>
          </ac:spMkLst>
        </pc:spChg>
        <pc:spChg chg="mod">
          <ac:chgData name="ito sh" userId="b72e1b45a6eb2453" providerId="LiveId" clId="{5DB3A279-52B4-49E0-BE74-E3F363D4CA0E}" dt="2018-10-20T05:38:26.490" v="280" actId="1076"/>
          <ac:spMkLst>
            <pc:docMk/>
            <pc:sldMk cId="2112611312" sldId="306"/>
            <ac:spMk id="83" creationId="{00000000-0000-0000-0000-000000000000}"/>
          </ac:spMkLst>
        </pc:spChg>
        <pc:spChg chg="mod">
          <ac:chgData name="ito sh" userId="b72e1b45a6eb2453" providerId="LiveId" clId="{5DB3A279-52B4-49E0-BE74-E3F363D4CA0E}" dt="2018-10-20T05:37:58.983" v="278" actId="1076"/>
          <ac:spMkLst>
            <pc:docMk/>
            <pc:sldMk cId="2112611312" sldId="306"/>
            <ac:spMk id="90" creationId="{380D9B17-0753-4C44-82A3-EEAC57603639}"/>
          </ac:spMkLst>
        </pc:spChg>
        <pc:spChg chg="mod">
          <ac:chgData name="ito sh" userId="b72e1b45a6eb2453" providerId="LiveId" clId="{5DB3A279-52B4-49E0-BE74-E3F363D4CA0E}" dt="2018-10-20T05:37:54.207" v="277" actId="1076"/>
          <ac:spMkLst>
            <pc:docMk/>
            <pc:sldMk cId="2112611312" sldId="306"/>
            <ac:spMk id="93" creationId="{B4B0535A-F1C1-4C89-B569-FA50184C8C1A}"/>
          </ac:spMkLst>
        </pc:spChg>
        <pc:spChg chg="add 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02" creationId="{3C95207B-A2B3-46EC-BE24-FCF149656336}"/>
          </ac:spMkLst>
        </pc:spChg>
        <pc:spChg chg="add 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03" creationId="{65027000-3E73-4A08-BBB3-85C496B184EC}"/>
          </ac:spMkLst>
        </pc:spChg>
        <pc:spChg chg="add mod">
          <ac:chgData name="ito sh" userId="b72e1b45a6eb2453" providerId="LiveId" clId="{5DB3A279-52B4-49E0-BE74-E3F363D4CA0E}" dt="2018-10-20T06:47:13.623" v="2130" actId="1037"/>
          <ac:spMkLst>
            <pc:docMk/>
            <pc:sldMk cId="2112611312" sldId="306"/>
            <ac:spMk id="108" creationId="{D5A1B171-379A-4E27-83D7-AD41717AFFD7}"/>
          </ac:spMkLst>
        </pc:spChg>
        <pc:spChg chg="add mod">
          <ac:chgData name="ito sh" userId="b72e1b45a6eb2453" providerId="LiveId" clId="{5DB3A279-52B4-49E0-BE74-E3F363D4CA0E}" dt="2018-10-20T06:47:03.507" v="2124" actId="1076"/>
          <ac:spMkLst>
            <pc:docMk/>
            <pc:sldMk cId="2112611312" sldId="306"/>
            <ac:spMk id="1033" creationId="{C121B7BE-9DD9-4103-B7CF-4B173182FD07}"/>
          </ac:spMkLst>
        </pc:s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16" creationId="{D81051DF-A036-41E2-830A-9010472E50FB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21" creationId="{D0F05AFF-CE93-4603-BB14-3A83F5F1BE4A}"/>
          </ac:grpSpMkLst>
        </pc:grpChg>
        <pc:grpChg chg="add del mod or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29" creationId="{CB275307-BAD7-4C82-BE3B-4D33ECA5E0F8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33" creationId="{94200B37-2A27-4ED3-88B1-040943676813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35" creationId="{95EE2666-40EF-4F09-B3D8-C84DE6691B7F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53" creationId="{0F8CD8A6-56B4-46D6-A21E-D9C03DC7B23B}"/>
          </ac:grpSpMkLst>
        </pc:grpChg>
        <pc:grpChg chg="add del mod or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57" creationId="{23ACF38E-EC14-4E05-A6ED-F6400634A666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67" creationId="{731832CB-9D33-406B-BF29-C654A1FCF17F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88" creationId="{955ED661-CD2E-4A59-857A-9E2A87EF200C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91" creationId="{462F1087-8E9F-4C8E-9AAE-D993C1BE4B73}"/>
          </ac:grpSpMkLst>
        </pc:grpChg>
        <pc:graphicFrameChg chg="add del mod modGraphic">
          <ac:chgData name="ito sh" userId="b72e1b45a6eb2453" providerId="LiveId" clId="{5DB3A279-52B4-49E0-BE74-E3F363D4CA0E}" dt="2018-10-20T06:06:52.018" v="912" actId="478"/>
          <ac:graphicFrameMkLst>
            <pc:docMk/>
            <pc:sldMk cId="2112611312" sldId="306"/>
            <ac:graphicFrameMk id="1032" creationId="{AEC2364C-D31C-42DA-93AF-86973AB38CDC}"/>
          </ac:graphicFrameMkLst>
        </pc:graphicFrameChg>
        <pc:picChg chg="del mod">
          <ac:chgData name="ito sh" userId="b72e1b45a6eb2453" providerId="LiveId" clId="{5DB3A279-52B4-49E0-BE74-E3F363D4CA0E}" dt="2018-10-20T05:32:15.697" v="208" actId="478"/>
          <ac:picMkLst>
            <pc:docMk/>
            <pc:sldMk cId="2112611312" sldId="306"/>
            <ac:picMk id="3" creationId="{00000000-0000-0000-0000-000000000000}"/>
          </ac:picMkLst>
        </pc:picChg>
        <pc:picChg chg="add mod ord">
          <ac:chgData name="ito sh" userId="b72e1b45a6eb2453" providerId="LiveId" clId="{5DB3A279-52B4-49E0-BE74-E3F363D4CA0E}" dt="2018-10-20T06:32:16.561" v="2047" actId="1076"/>
          <ac:picMkLst>
            <pc:docMk/>
            <pc:sldMk cId="2112611312" sldId="306"/>
            <ac:picMk id="1026" creationId="{DA7A34E4-26A5-4792-9FAC-0E9EA77D075B}"/>
          </ac:picMkLst>
        </pc:picChg>
        <pc:picChg chg="add del mod">
          <ac:chgData name="ito sh" userId="b72e1b45a6eb2453" providerId="LiveId" clId="{5DB3A279-52B4-49E0-BE74-E3F363D4CA0E}" dt="2018-10-20T05:28:14.730" v="101" actId="478"/>
          <ac:picMkLst>
            <pc:docMk/>
            <pc:sldMk cId="2112611312" sldId="306"/>
            <ac:picMk id="1028" creationId="{AF5869F1-C989-408E-B629-E8DDB901A797}"/>
          </ac:picMkLst>
        </pc:picChg>
        <pc:picChg chg="add mod ord modCrop">
          <ac:chgData name="ito sh" userId="b72e1b45a6eb2453" providerId="LiveId" clId="{5DB3A279-52B4-49E0-BE74-E3F363D4CA0E}" dt="2018-10-20T06:47:15.518" v="2131" actId="1076"/>
          <ac:picMkLst>
            <pc:docMk/>
            <pc:sldMk cId="2112611312" sldId="306"/>
            <ac:picMk id="1030" creationId="{E6869D9B-A959-4FF7-A011-3F03641D8389}"/>
          </ac:picMkLst>
        </pc:pic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15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18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22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36" creationId="{1396F059-D79D-464C-B5F2-A7F3E7CD852A}"/>
          </ac:cxnSpMkLst>
        </pc:cxnChg>
        <pc:cxnChg chg="del mod">
          <ac:chgData name="ito sh" userId="b72e1b45a6eb2453" providerId="LiveId" clId="{5DB3A279-52B4-49E0-BE74-E3F363D4CA0E}" dt="2018-10-20T05:35:53.113" v="252" actId="478"/>
          <ac:cxnSpMkLst>
            <pc:docMk/>
            <pc:sldMk cId="2112611312" sldId="306"/>
            <ac:cxnSpMk id="39" creationId="{00000000-0000-0000-0000-000000000000}"/>
          </ac:cxnSpMkLst>
        </pc:cxnChg>
        <pc:cxnChg chg="del mod">
          <ac:chgData name="ito sh" userId="b72e1b45a6eb2453" providerId="LiveId" clId="{5DB3A279-52B4-49E0-BE74-E3F363D4CA0E}" dt="2018-10-20T05:37:34.890" v="272" actId="478"/>
          <ac:cxnSpMkLst>
            <pc:docMk/>
            <pc:sldMk cId="2112611312" sldId="306"/>
            <ac:cxnSpMk id="42" creationId="{00000000-0000-0000-0000-000000000000}"/>
          </ac:cxnSpMkLst>
        </pc:cxnChg>
        <pc:cxnChg chg="add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43" creationId="{692B81FB-1F54-4C13-9900-4F490AEA82DC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55" creationId="{1816111A-B950-4142-AA98-F74B4D8FFE6F}"/>
          </ac:cxnSpMkLst>
        </pc:cxnChg>
        <pc:cxnChg chg="mod or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58" creationId="{DFE5E5D3-A74F-4877-83F3-0E24FA6B0123}"/>
          </ac:cxnSpMkLst>
        </pc:cxnChg>
        <pc:cxnChg chg="del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60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68" creationId="{43C7F6D5-B300-4A9C-AF1C-952AB70A72C2}"/>
          </ac:cxnSpMkLst>
        </pc:cxnChg>
        <pc:cxnChg chg="del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70" creationId="{00000000-0000-0000-0000-000000000000}"/>
          </ac:cxnSpMkLst>
        </pc:cxnChg>
        <pc:cxnChg chg="add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71" creationId="{59F6EE27-279B-494C-921B-99D05DA4BBDC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89" creationId="{85822A2E-158B-42B6-9414-4AE2B6A450C3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92" creationId="{B277E7ED-5B9A-400D-BDDC-2D2FF4DA9C16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94" creationId="{00000000-0000-0000-0000-000000000000}"/>
          </ac:cxnSpMkLst>
        </pc:cxnChg>
      </pc:sldChg>
      <pc:sldChg chg="modSp">
        <pc:chgData name="ito sh" userId="b72e1b45a6eb2453" providerId="LiveId" clId="{5DB3A279-52B4-49E0-BE74-E3F363D4CA0E}" dt="2018-11-10T15:15:10.507" v="4689" actId="14100"/>
        <pc:sldMkLst>
          <pc:docMk/>
          <pc:sldMk cId="2370953379" sldId="313"/>
        </pc:sldMkLst>
        <pc:spChg chg="mod">
          <ac:chgData name="ito sh" userId="b72e1b45a6eb2453" providerId="LiveId" clId="{5DB3A279-52B4-49E0-BE74-E3F363D4CA0E}" dt="2018-11-10T15:15:10.507" v="4689" actId="14100"/>
          <ac:spMkLst>
            <pc:docMk/>
            <pc:sldMk cId="2370953379" sldId="313"/>
            <ac:spMk id="63" creationId="{00000000-0000-0000-0000-000000000000}"/>
          </ac:spMkLst>
        </pc:spChg>
      </pc:sldChg>
      <pc:sldChg chg="addSp delSp modSp">
        <pc:chgData name="ito sh" userId="b72e1b45a6eb2453" providerId="LiveId" clId="{5DB3A279-52B4-49E0-BE74-E3F363D4CA0E}" dt="2018-11-10T15:15:07.745" v="4688" actId="14100"/>
        <pc:sldMkLst>
          <pc:docMk/>
          <pc:sldMk cId="2043145239" sldId="315"/>
        </pc:sldMkLst>
        <pc:spChg chg="mod">
          <ac:chgData name="ito sh" userId="b72e1b45a6eb2453" providerId="LiveId" clId="{5DB3A279-52B4-49E0-BE74-E3F363D4CA0E}" dt="2018-10-30T14:54:02.742" v="4253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5DB3A279-52B4-49E0-BE74-E3F363D4CA0E}" dt="2018-10-30T15:34:31.432" v="4289" actId="404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5DB3A279-52B4-49E0-BE74-E3F363D4CA0E}" dt="2018-10-30T14:55:02.172" v="4265" actId="20577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30T14:55:00.998" v="4264" actId="20577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5DB3A279-52B4-49E0-BE74-E3F363D4CA0E}" dt="2018-10-30T14:55:24.106" v="4266" actId="20577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0-30T14:54:21.159" v="4263" actId="20577"/>
          <ac:spMkLst>
            <pc:docMk/>
            <pc:sldMk cId="2043145239" sldId="315"/>
            <ac:spMk id="53" creationId="{00000000-0000-0000-0000-000000000000}"/>
          </ac:spMkLst>
        </pc:spChg>
        <pc:spChg chg="mod">
          <ac:chgData name="ito sh" userId="b72e1b45a6eb2453" providerId="LiveId" clId="{5DB3A279-52B4-49E0-BE74-E3F363D4CA0E}" dt="2018-11-10T15:15:07.745" v="4688" actId="14100"/>
          <ac:spMkLst>
            <pc:docMk/>
            <pc:sldMk cId="2043145239" sldId="315"/>
            <ac:spMk id="63" creationId="{00000000-0000-0000-0000-000000000000}"/>
          </ac:spMkLst>
        </pc:spChg>
        <pc:graphicFrameChg chg="add del mod">
          <ac:chgData name="ito sh" userId="b72e1b45a6eb2453" providerId="LiveId" clId="{5DB3A279-52B4-49E0-BE74-E3F363D4CA0E}" dt="2018-10-20T06:35:19.777" v="2062"/>
          <ac:graphicFrameMkLst>
            <pc:docMk/>
            <pc:sldMk cId="2043145239" sldId="315"/>
            <ac:graphicFrameMk id="2" creationId="{9E77A8E0-A347-41AC-B1E2-A5A8B1038E4A}"/>
          </ac:graphicFrameMkLst>
        </pc:graphicFrameChg>
        <pc:graphicFrameChg chg="add del mod">
          <ac:chgData name="ito sh" userId="b72e1b45a6eb2453" providerId="LiveId" clId="{5DB3A279-52B4-49E0-BE74-E3F363D4CA0E}" dt="2018-10-20T06:35:28.746" v="2065" actId="478"/>
          <ac:graphicFrameMkLst>
            <pc:docMk/>
            <pc:sldMk cId="2043145239" sldId="315"/>
            <ac:graphicFrameMk id="3" creationId="{10EC569E-36CE-4DF4-A034-05BFF6D420E1}"/>
          </ac:graphicFrameMkLst>
        </pc:graphicFrameChg>
        <pc:picChg chg="add del mod">
          <ac:chgData name="ito sh" userId="b72e1b45a6eb2453" providerId="LiveId" clId="{5DB3A279-52B4-49E0-BE74-E3F363D4CA0E}" dt="2018-10-20T06:36:30.138" v="2086"/>
          <ac:picMkLst>
            <pc:docMk/>
            <pc:sldMk cId="2043145239" sldId="315"/>
            <ac:picMk id="62" creationId="{02CDCB86-1558-4D1A-861D-DA44B243CBA0}"/>
          </ac:picMkLst>
        </pc:picChg>
        <pc:picChg chg="add del mod">
          <ac:chgData name="ito sh" userId="b72e1b45a6eb2453" providerId="LiveId" clId="{5DB3A279-52B4-49E0-BE74-E3F363D4CA0E}" dt="2018-10-20T06:36:50.800" v="2094"/>
          <ac:picMkLst>
            <pc:docMk/>
            <pc:sldMk cId="2043145239" sldId="315"/>
            <ac:picMk id="64" creationId="{9DFDE1F6-FE9A-45D6-8ADB-7C6586E1BF43}"/>
          </ac:picMkLst>
        </pc:picChg>
        <pc:picChg chg="add del mod">
          <ac:chgData name="ito sh" userId="b72e1b45a6eb2453" providerId="LiveId" clId="{5DB3A279-52B4-49E0-BE74-E3F363D4CA0E}" dt="2018-10-20T06:35:19.777" v="2062"/>
          <ac:picMkLst>
            <pc:docMk/>
            <pc:sldMk cId="2043145239" sldId="315"/>
            <ac:picMk id="3074" creationId="{DEFB80BF-B03A-4227-B812-A0DB0D45A5C0}"/>
          </ac:picMkLst>
        </pc:picChg>
        <pc:picChg chg="add mod">
          <ac:chgData name="ito sh" userId="b72e1b45a6eb2453" providerId="LiveId" clId="{5DB3A279-52B4-49E0-BE74-E3F363D4CA0E}" dt="2018-10-20T06:35:36.408" v="2069" actId="1076"/>
          <ac:picMkLst>
            <pc:docMk/>
            <pc:sldMk cId="2043145239" sldId="315"/>
            <ac:picMk id="3076" creationId="{F5E402AB-C9CC-47BF-BCA3-72C560E249E5}"/>
          </ac:picMkLst>
        </pc:picChg>
      </pc:sldChg>
      <pc:sldChg chg="addSp delSp modSp">
        <pc:chgData name="ito sh" userId="b72e1b45a6eb2453" providerId="LiveId" clId="{5DB3A279-52B4-49E0-BE74-E3F363D4CA0E}" dt="2018-11-10T15:15:03.032" v="4687" actId="14100"/>
        <pc:sldMkLst>
          <pc:docMk/>
          <pc:sldMk cId="2854698219" sldId="316"/>
        </pc:sldMkLst>
        <pc:spChg chg="mod">
          <ac:chgData name="ito sh" userId="b72e1b45a6eb2453" providerId="LiveId" clId="{5DB3A279-52B4-49E0-BE74-E3F363D4CA0E}" dt="2018-11-10T15:15:03.032" v="4687" actId="14100"/>
          <ac:spMkLst>
            <pc:docMk/>
            <pc:sldMk cId="2854698219" sldId="316"/>
            <ac:spMk id="63" creationId="{00000000-0000-0000-0000-000000000000}"/>
          </ac:spMkLst>
        </pc:spChg>
        <pc:graphicFrameChg chg="add del mod">
          <ac:chgData name="ito sh" userId="b72e1b45a6eb2453" providerId="LiveId" clId="{5DB3A279-52B4-49E0-BE74-E3F363D4CA0E}" dt="2018-10-20T06:36:07.729" v="2077" actId="478"/>
          <ac:graphicFrameMkLst>
            <pc:docMk/>
            <pc:sldMk cId="2854698219" sldId="316"/>
            <ac:graphicFrameMk id="2" creationId="{A24BBFDD-7EA2-4A13-B23B-DF6228988665}"/>
          </ac:graphicFrameMkLst>
        </pc:graphicFrameChg>
        <pc:graphicFrameChg chg="add del mod">
          <ac:chgData name="ito sh" userId="b72e1b45a6eb2453" providerId="LiveId" clId="{5DB3A279-52B4-49E0-BE74-E3F363D4CA0E}" dt="2018-10-20T06:36:06.720" v="2076" actId="478"/>
          <ac:graphicFrameMkLst>
            <pc:docMk/>
            <pc:sldMk cId="2854698219" sldId="316"/>
            <ac:graphicFrameMk id="3" creationId="{29D4BDCE-3C57-410A-9AC3-673603ADF72C}"/>
          </ac:graphicFrameMkLst>
        </pc:graphicFrameChg>
        <pc:picChg chg="add mod">
          <ac:chgData name="ito sh" userId="b72e1b45a6eb2453" providerId="LiveId" clId="{5DB3A279-52B4-49E0-BE74-E3F363D4CA0E}" dt="2018-10-20T06:36:32.833" v="2088" actId="1076"/>
          <ac:picMkLst>
            <pc:docMk/>
            <pc:sldMk cId="2854698219" sldId="316"/>
            <ac:picMk id="62" creationId="{91E2D75F-DF3A-4C17-9EDA-72403AD3665E}"/>
          </ac:picMkLst>
        </pc:picChg>
        <pc:picChg chg="add del mod">
          <ac:chgData name="ito sh" userId="b72e1b45a6eb2453" providerId="LiveId" clId="{5DB3A279-52B4-49E0-BE74-E3F363D4CA0E}" dt="2018-10-20T06:36:23.009" v="2082"/>
          <ac:picMkLst>
            <pc:docMk/>
            <pc:sldMk cId="2854698219" sldId="316"/>
            <ac:picMk id="4098" creationId="{9DE7D1C0-9DD0-421F-9562-A9AE5E61F18E}"/>
          </ac:picMkLst>
        </pc:picChg>
        <pc:picChg chg="add del mod">
          <ac:chgData name="ito sh" userId="b72e1b45a6eb2453" providerId="LiveId" clId="{5DB3A279-52B4-49E0-BE74-E3F363D4CA0E}" dt="2018-10-20T06:36:16.602" v="2078"/>
          <ac:picMkLst>
            <pc:docMk/>
            <pc:sldMk cId="2854698219" sldId="316"/>
            <ac:picMk id="4100" creationId="{573008AE-AB8A-47D6-ACF6-DA5725864018}"/>
          </ac:picMkLst>
        </pc:picChg>
      </pc:sldChg>
      <pc:sldChg chg="addSp delSp modSp ord">
        <pc:chgData name="ito sh" userId="b72e1b45a6eb2453" providerId="LiveId" clId="{5DB3A279-52B4-49E0-BE74-E3F363D4CA0E}" dt="2018-11-10T15:15:23.960" v="4693" actId="14100"/>
        <pc:sldMkLst>
          <pc:docMk/>
          <pc:sldMk cId="813353234" sldId="317"/>
        </pc:sldMkLst>
        <pc:spChg chg="mod">
          <ac:chgData name="ito sh" userId="b72e1b45a6eb2453" providerId="LiveId" clId="{5DB3A279-52B4-49E0-BE74-E3F363D4CA0E}" dt="2018-10-29T19:37:35.645" v="2320" actId="1076"/>
          <ac:spMkLst>
            <pc:docMk/>
            <pc:sldMk cId="813353234" sldId="317"/>
            <ac:spMk id="2" creationId="{00000000-0000-0000-0000-000000000000}"/>
          </ac:spMkLst>
        </pc:spChg>
        <pc:spChg chg="mod">
          <ac:chgData name="ito sh" userId="b72e1b45a6eb2453" providerId="LiveId" clId="{5DB3A279-52B4-49E0-BE74-E3F363D4CA0E}" dt="2018-10-30T10:27:47.662" v="4221" actId="14100"/>
          <ac:spMkLst>
            <pc:docMk/>
            <pc:sldMk cId="813353234" sldId="317"/>
            <ac:spMk id="3" creationId="{00000000-0000-0000-0000-000000000000}"/>
          </ac:spMkLst>
        </pc:spChg>
        <pc:spChg chg="mod">
          <ac:chgData name="ito sh" userId="b72e1b45a6eb2453" providerId="LiveId" clId="{5DB3A279-52B4-49E0-BE74-E3F363D4CA0E}" dt="2018-11-10T15:15:23.960" v="4693" actId="14100"/>
          <ac:spMkLst>
            <pc:docMk/>
            <pc:sldMk cId="813353234" sldId="317"/>
            <ac:spMk id="64" creationId="{00000000-0000-0000-0000-000000000000}"/>
          </ac:spMkLst>
        </pc:spChg>
        <pc:spChg chg="del mod">
          <ac:chgData name="ito sh" userId="b72e1b45a6eb2453" providerId="LiveId" clId="{5DB3A279-52B4-49E0-BE74-E3F363D4CA0E}" dt="2018-10-30T10:27:22.870" v="4215" actId="478"/>
          <ac:spMkLst>
            <pc:docMk/>
            <pc:sldMk cId="813353234" sldId="317"/>
            <ac:spMk id="65" creationId="{00000000-0000-0000-0000-000000000000}"/>
          </ac:spMkLst>
        </pc:spChg>
        <pc:spChg chg="add mod">
          <ac:chgData name="ito sh" userId="b72e1b45a6eb2453" providerId="LiveId" clId="{5DB3A279-52B4-49E0-BE74-E3F363D4CA0E}" dt="2018-10-30T10:27:44.319" v="4220" actId="571"/>
          <ac:spMkLst>
            <pc:docMk/>
            <pc:sldMk cId="813353234" sldId="317"/>
            <ac:spMk id="66" creationId="{19920185-5A4B-4108-8D9C-022C6944DD36}"/>
          </ac:spMkLst>
        </pc:spChg>
        <pc:spChg chg="add mod">
          <ac:chgData name="ito sh" userId="b72e1b45a6eb2453" providerId="LiveId" clId="{5DB3A279-52B4-49E0-BE74-E3F363D4CA0E}" dt="2018-10-30T10:27:57.222" v="4224" actId="14100"/>
          <ac:spMkLst>
            <pc:docMk/>
            <pc:sldMk cId="813353234" sldId="317"/>
            <ac:spMk id="71" creationId="{864048E8-22B6-4651-B8A6-A72792434FFA}"/>
          </ac:spMkLst>
        </pc:spChg>
      </pc:sldChg>
      <pc:sldChg chg="addSp modSp">
        <pc:chgData name="ito sh" userId="b72e1b45a6eb2453" providerId="LiveId" clId="{5DB3A279-52B4-49E0-BE74-E3F363D4CA0E}" dt="2018-11-10T15:14:56.403" v="4686" actId="14100"/>
        <pc:sldMkLst>
          <pc:docMk/>
          <pc:sldMk cId="578903446" sldId="318"/>
        </pc:sldMkLst>
        <pc:spChg chg="mod">
          <ac:chgData name="ito sh" userId="b72e1b45a6eb2453" providerId="LiveId" clId="{5DB3A279-52B4-49E0-BE74-E3F363D4CA0E}" dt="2018-11-10T15:14:56.403" v="4686" actId="14100"/>
          <ac:spMkLst>
            <pc:docMk/>
            <pc:sldMk cId="578903446" sldId="318"/>
            <ac:spMk id="63" creationId="{00000000-0000-0000-0000-000000000000}"/>
          </ac:spMkLst>
        </pc:spChg>
        <pc:picChg chg="add mod">
          <ac:chgData name="ito sh" userId="b72e1b45a6eb2453" providerId="LiveId" clId="{5DB3A279-52B4-49E0-BE74-E3F363D4CA0E}" dt="2018-10-20T06:37:25.002" v="2100" actId="1076"/>
          <ac:picMkLst>
            <pc:docMk/>
            <pc:sldMk cId="578903446" sldId="318"/>
            <ac:picMk id="6146" creationId="{25D2D907-C30C-49B4-81D6-3A9D0B9DAC9E}"/>
          </ac:picMkLst>
        </pc:picChg>
      </pc:sldChg>
      <pc:sldChg chg="modSp">
        <pc:chgData name="ito sh" userId="b72e1b45a6eb2453" providerId="LiveId" clId="{5DB3A279-52B4-49E0-BE74-E3F363D4CA0E}" dt="2018-10-30T08:33:18.458" v="4142" actId="20577"/>
        <pc:sldMkLst>
          <pc:docMk/>
          <pc:sldMk cId="1513459963" sldId="324"/>
        </pc:sldMkLst>
        <pc:spChg chg="mod">
          <ac:chgData name="ito sh" userId="b72e1b45a6eb2453" providerId="LiveId" clId="{5DB3A279-52B4-49E0-BE74-E3F363D4CA0E}" dt="2018-10-30T08:33:18.458" v="4142" actId="20577"/>
          <ac:spMkLst>
            <pc:docMk/>
            <pc:sldMk cId="1513459963" sldId="324"/>
            <ac:spMk id="24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10T07:15:38.669" v="4683"/>
        <pc:sldMkLst>
          <pc:docMk/>
          <pc:sldMk cId="4291978540" sldId="325"/>
        </pc:sldMkLst>
        <pc:spChg chg="mod">
          <ac:chgData name="ito sh" userId="b72e1b45a6eb2453" providerId="LiveId" clId="{5DB3A279-52B4-49E0-BE74-E3F363D4CA0E}" dt="2018-11-10T07:15:38.669" v="4683"/>
          <ac:spMkLst>
            <pc:docMk/>
            <pc:sldMk cId="4291978540" sldId="325"/>
            <ac:spMk id="2" creationId="{00000000-0000-0000-0000-000000000000}"/>
          </ac:spMkLst>
        </pc:spChg>
      </pc:sldChg>
      <pc:sldChg chg="addSp delSp modSp add">
        <pc:chgData name="ito sh" userId="b72e1b45a6eb2453" providerId="LiveId" clId="{5DB3A279-52B4-49E0-BE74-E3F363D4CA0E}" dt="2018-11-11T10:15:56.338" v="4707" actId="14100"/>
        <pc:sldMkLst>
          <pc:docMk/>
          <pc:sldMk cId="625981191" sldId="326"/>
        </pc:sldMkLst>
        <pc:spChg chg="del mod">
          <ac:chgData name="ito sh" userId="b72e1b45a6eb2453" providerId="LiveId" clId="{5DB3A279-52B4-49E0-BE74-E3F363D4CA0E}" dt="2018-10-20T05:47:21.670" v="553" actId="478"/>
          <ac:spMkLst>
            <pc:docMk/>
            <pc:sldMk cId="625981191" sldId="326"/>
            <ac:spMk id="2" creationId="{E7D356AF-B38D-4AD0-BE3A-428A671494A8}"/>
          </ac:spMkLst>
        </pc:spChg>
        <pc:spChg chg="del">
          <ac:chgData name="ito sh" userId="b72e1b45a6eb2453" providerId="LiveId" clId="{5DB3A279-52B4-49E0-BE74-E3F363D4CA0E}" dt="2018-10-20T05:44:52.699" v="449" actId="478"/>
          <ac:spMkLst>
            <pc:docMk/>
            <pc:sldMk cId="625981191" sldId="326"/>
            <ac:spMk id="3" creationId="{1596C4BA-880F-45F1-8C98-E00C9491CB18}"/>
          </ac:spMkLst>
        </pc:spChg>
        <pc:spChg chg="add mod">
          <ac:chgData name="ito sh" userId="b72e1b45a6eb2453" providerId="LiveId" clId="{5DB3A279-52B4-49E0-BE74-E3F363D4CA0E}" dt="2018-11-11T10:15:56.338" v="4707" actId="14100"/>
          <ac:spMkLst>
            <pc:docMk/>
            <pc:sldMk cId="625981191" sldId="326"/>
            <ac:spMk id="6" creationId="{58378C87-A628-4289-B6A7-541503C394C7}"/>
          </ac:spMkLst>
        </pc:spChg>
        <pc:graphicFrameChg chg="add del mod modGraphic">
          <ac:chgData name="ito sh" userId="b72e1b45a6eb2453" providerId="LiveId" clId="{5DB3A279-52B4-49E0-BE74-E3F363D4CA0E}" dt="2018-10-20T05:58:21.309" v="630" actId="478"/>
          <ac:graphicFrameMkLst>
            <pc:docMk/>
            <pc:sldMk cId="625981191" sldId="326"/>
            <ac:graphicFrameMk id="4" creationId="{DBA30828-B351-4A38-847D-7A83DC50B9E6}"/>
          </ac:graphicFrameMkLst>
        </pc:graphicFrameChg>
        <pc:graphicFrameChg chg="add mod modGraphic">
          <ac:chgData name="ito sh" userId="b72e1b45a6eb2453" providerId="LiveId" clId="{5DB3A279-52B4-49E0-BE74-E3F363D4CA0E}" dt="2018-11-11T10:15:52.187" v="4706" actId="14734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graphicFrameChg chg="add del">
          <ac:chgData name="ito sh" userId="b72e1b45a6eb2453" providerId="LiveId" clId="{5DB3A279-52B4-49E0-BE74-E3F363D4CA0E}" dt="2018-10-20T05:59:07.795" v="639" actId="478"/>
          <ac:graphicFrameMkLst>
            <pc:docMk/>
            <pc:sldMk cId="625981191" sldId="326"/>
            <ac:graphicFrameMk id="8" creationId="{958E5C01-8DC7-4D09-AE14-9FC43E39655E}"/>
          </ac:graphicFrameMkLst>
        </pc:graphicFrameChg>
      </pc:sldChg>
      <pc:sldChg chg="addSp delSp modSp add">
        <pc:chgData name="ito sh" userId="b72e1b45a6eb2453" providerId="LiveId" clId="{5DB3A279-52B4-49E0-BE74-E3F363D4CA0E}" dt="2018-10-30T08:33:00.859" v="4141" actId="20577"/>
        <pc:sldMkLst>
          <pc:docMk/>
          <pc:sldMk cId="2025516969" sldId="327"/>
        </pc:sldMkLst>
        <pc:spChg chg="add del mod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" creationId="{27A9715D-486C-4488-BAA9-49A233224A48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6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7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8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9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0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1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2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3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4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5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6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7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8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19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20" creationId="{00000000-0000-0000-0000-000000000000}"/>
          </ac:spMkLst>
        </pc:spChg>
        <pc:spChg chg="add del mod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21" creationId="{DE9C593F-B451-4BB9-B7CB-AAF02FFD85AA}"/>
          </ac:spMkLst>
        </pc:spChg>
        <pc:spChg chg="add del mod">
          <ac:chgData name="ito sh" userId="b72e1b45a6eb2453" providerId="LiveId" clId="{5DB3A279-52B4-49E0-BE74-E3F363D4CA0E}" dt="2018-10-30T08:33:00.859" v="4141" actId="20577"/>
          <ac:spMkLst>
            <pc:docMk/>
            <pc:sldMk cId="2025516969" sldId="327"/>
            <ac:spMk id="22" creationId="{00000000-0000-0000-0000-000000000000}"/>
          </ac:spMkLst>
        </pc:spChg>
        <pc:spChg chg="add del mod">
          <ac:chgData name="ito sh" userId="b72e1b45a6eb2453" providerId="LiveId" clId="{5DB3A279-52B4-49E0-BE74-E3F363D4CA0E}" dt="2018-10-30T08:32:59.592" v="4140" actId="20577"/>
          <ac:spMkLst>
            <pc:docMk/>
            <pc:sldMk cId="2025516969" sldId="327"/>
            <ac:spMk id="23" creationId="{00000000-0000-0000-0000-000000000000}"/>
          </ac:spMkLst>
        </pc:spChg>
        <pc:spChg chg="add del mod">
          <ac:chgData name="ito sh" userId="b72e1b45a6eb2453" providerId="LiveId" clId="{5DB3A279-52B4-49E0-BE74-E3F363D4CA0E}" dt="2018-10-30T08:32:58.470" v="4139" actId="20577"/>
          <ac:spMkLst>
            <pc:docMk/>
            <pc:sldMk cId="2025516969" sldId="327"/>
            <ac:spMk id="24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25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26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27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28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29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0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1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2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3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4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5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6" creationId="{00000000-0000-0000-0000-000000000000}"/>
          </ac:spMkLst>
        </pc:spChg>
        <pc:spChg chg="add del mod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7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8" creationId="{00000000-0000-0000-0000-000000000000}"/>
          </ac:spMkLst>
        </pc:spChg>
        <pc:spChg chg="add del mod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39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0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1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2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3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4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5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6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47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0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1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2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3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4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5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6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7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8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59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60" creationId="{00000000-0000-0000-0000-000000000000}"/>
          </ac:spMkLst>
        </pc:spChg>
        <pc:spChg chg="add del mod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63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65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68" creationId="{00000000-0000-0000-0000-000000000000}"/>
          </ac:spMkLst>
        </pc:spChg>
        <pc:spChg chg="add del">
          <ac:chgData name="ito sh" userId="b72e1b45a6eb2453" providerId="LiveId" clId="{5DB3A279-52B4-49E0-BE74-E3F363D4CA0E}" dt="2018-10-30T08:32:56.753" v="4138" actId="478"/>
          <ac:spMkLst>
            <pc:docMk/>
            <pc:sldMk cId="2025516969" sldId="327"/>
            <ac:spMk id="69" creationId="{00000000-0000-0000-0000-000000000000}"/>
          </ac:spMkLst>
        </pc:spChg>
        <pc:picChg chg="add del mod">
          <ac:chgData name="ito sh" userId="b72e1b45a6eb2453" providerId="LiveId" clId="{5DB3A279-52B4-49E0-BE74-E3F363D4CA0E}" dt="2018-10-30T08:32:56.753" v="4138" actId="478"/>
          <ac:picMkLst>
            <pc:docMk/>
            <pc:sldMk cId="2025516969" sldId="327"/>
            <ac:picMk id="2" creationId="{7ADB71ED-D809-4A60-91EF-EC3C9D345EE6}"/>
          </ac:picMkLst>
        </pc:picChg>
        <pc:picChg chg="del">
          <ac:chgData name="ito sh" userId="b72e1b45a6eb2453" providerId="LiveId" clId="{5DB3A279-52B4-49E0-BE74-E3F363D4CA0E}" dt="2018-10-30T08:32:16.210" v="4109" actId="478"/>
          <ac:picMkLst>
            <pc:docMk/>
            <pc:sldMk cId="2025516969" sldId="327"/>
            <ac:picMk id="1026" creationId="{92D58158-8004-40FF-AE0D-F97493838F1A}"/>
          </ac:picMkLst>
        </pc:picChg>
      </pc:sldChg>
    </pc:docChg>
  </pc:docChgLst>
  <pc:docChgLst>
    <pc:chgData name="ito sh" userId="b72e1b45a6eb2453" providerId="LiveId" clId="{82FCC622-97C9-4B7C-9260-08D6695D2560}"/>
    <pc:docChg chg="undo custSel modSld">
      <pc:chgData name="ito sh" userId="b72e1b45a6eb2453" providerId="LiveId" clId="{82FCC622-97C9-4B7C-9260-08D6695D2560}" dt="2018-09-08T15:29:54.218" v="79" actId="207"/>
      <pc:docMkLst>
        <pc:docMk/>
      </pc:docMkLst>
      <pc:sldChg chg="modSp">
        <pc:chgData name="ito sh" userId="b72e1b45a6eb2453" providerId="LiveId" clId="{82FCC622-97C9-4B7C-9260-08D6695D2560}" dt="2018-09-07T10:28:21.388" v="27" actId="208"/>
        <pc:sldMkLst>
          <pc:docMk/>
          <pc:sldMk cId="2173051432" sldId="298"/>
        </pc:sldMkLst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82FCC622-97C9-4B7C-9260-08D6695D2560}" dt="2018-09-07T10:28:18.035" v="26" actId="208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39" creationId="{00000000-0000-0000-0000-000000000000}"/>
          </ac:spMkLst>
        </pc:spChg>
      </pc:sldChg>
      <pc:sldChg chg="delSp modSp">
        <pc:chgData name="ito sh" userId="b72e1b45a6eb2453" providerId="LiveId" clId="{82FCC622-97C9-4B7C-9260-08D6695D2560}" dt="2018-09-07T10:27:26.579" v="24" actId="20577"/>
        <pc:sldMkLst>
          <pc:docMk/>
          <pc:sldMk cId="2676337646" sldId="299"/>
        </pc:sldMkLst>
        <pc:spChg chg="mod">
          <ac:chgData name="ito sh" userId="b72e1b45a6eb2453" providerId="LiveId" clId="{82FCC622-97C9-4B7C-9260-08D6695D2560}" dt="2018-09-07T10:24:15.004" v="5" actId="2057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82FCC622-97C9-4B7C-9260-08D6695D2560}" dt="2018-09-07T10:24:16.162" v="6" actId="2057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82FCC622-97C9-4B7C-9260-08D6695D2560}" dt="2018-09-07T10:24:17.277" v="7" actId="2057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82FCC622-97C9-4B7C-9260-08D6695D2560}" dt="2018-09-07T10:24:53.861" v="9" actId="2057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82FCC622-97C9-4B7C-9260-08D6695D2560}" dt="2018-09-07T10:24:59.121" v="13" actId="2057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82FCC622-97C9-4B7C-9260-08D6695D2560}" dt="2018-09-07T10:25:03.308" v="14" actId="2057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82FCC622-97C9-4B7C-9260-08D6695D2560}" dt="2018-09-07T10:25:04.390" v="15" actId="2057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82FCC622-97C9-4B7C-9260-08D6695D2560}" dt="2018-09-07T10:25:05.409" v="16" actId="2057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82FCC622-97C9-4B7C-9260-08D6695D2560}" dt="2018-09-07T10:25:06.444" v="17" actId="2057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82FCC622-97C9-4B7C-9260-08D6695D2560}" dt="2018-09-07T10:25:08.119" v="18" actId="20577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82FCC622-97C9-4B7C-9260-08D6695D2560}" dt="2018-09-07T10:27:26.579" v="24" actId="20577"/>
          <ac:spMkLst>
            <pc:docMk/>
            <pc:sldMk cId="2676337646" sldId="299"/>
            <ac:spMk id="66" creationId="{00000000-0000-0000-0000-000000000000}"/>
          </ac:spMkLst>
        </pc:spChg>
        <pc:spChg chg="del">
          <ac:chgData name="ito sh" userId="b72e1b45a6eb2453" providerId="LiveId" clId="{82FCC622-97C9-4B7C-9260-08D6695D2560}" dt="2018-09-07T10:24:57.867" v="12" actId="478"/>
          <ac:spMkLst>
            <pc:docMk/>
            <pc:sldMk cId="2676337646" sldId="299"/>
            <ac:spMk id="67" creationId="{00000000-0000-0000-0000-000000000000}"/>
          </ac:spMkLst>
        </pc:spChg>
        <pc:spChg chg="del">
          <ac:chgData name="ito sh" userId="b72e1b45a6eb2453" providerId="LiveId" clId="{82FCC622-97C9-4B7C-9260-08D6695D2560}" dt="2018-09-07T10:24:55.347" v="10" actId="478"/>
          <ac:spMkLst>
            <pc:docMk/>
            <pc:sldMk cId="2676337646" sldId="299"/>
            <ac:spMk id="69" creationId="{00000000-0000-0000-0000-000000000000}"/>
          </ac:spMkLst>
        </pc:spChg>
        <pc:cxnChg chg="del mod">
          <ac:chgData name="ito sh" userId="b72e1b45a6eb2453" providerId="LiveId" clId="{82FCC622-97C9-4B7C-9260-08D6695D2560}" dt="2018-09-07T10:24:56.814" v="11" actId="478"/>
          <ac:cxnSpMkLst>
            <pc:docMk/>
            <pc:sldMk cId="2676337646" sldId="299"/>
            <ac:cxnSpMk id="68" creationId="{00000000-0000-0000-0000-000000000000}"/>
          </ac:cxnSpMkLst>
        </pc:cxnChg>
      </pc:sldChg>
      <pc:sldChg chg="modSp">
        <pc:chgData name="ito sh" userId="b72e1b45a6eb2453" providerId="LiveId" clId="{82FCC622-97C9-4B7C-9260-08D6695D2560}" dt="2018-09-07T10:30:05.876" v="29" actId="113"/>
        <pc:sldMkLst>
          <pc:docMk/>
          <pc:sldMk cId="2043145239" sldId="315"/>
        </pc:sldMkLst>
        <pc:spChg chg="mod">
          <ac:chgData name="ito sh" userId="b72e1b45a6eb2453" providerId="LiveId" clId="{82FCC622-97C9-4B7C-9260-08D6695D2560}" dt="2018-09-07T10:30:05.876" v="29" actId="113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40" creationId="{00000000-0000-0000-0000-000000000000}"/>
          </ac:spMkLst>
        </pc:spChg>
      </pc:sldChg>
      <pc:sldChg chg="modSp">
        <pc:chgData name="ito sh" userId="b72e1b45a6eb2453" providerId="LiveId" clId="{82FCC622-97C9-4B7C-9260-08D6695D2560}" dt="2018-09-07T10:31:09.471" v="30" actId="207"/>
        <pc:sldMkLst>
          <pc:docMk/>
          <pc:sldMk cId="813353234" sldId="317"/>
        </pc:sldMkLst>
        <pc:spChg chg="mod">
          <ac:chgData name="ito sh" userId="b72e1b45a6eb2453" providerId="LiveId" clId="{82FCC622-97C9-4B7C-9260-08D6695D2560}" dt="2018-09-07T10:31:09.471" v="30" actId="207"/>
          <ac:spMkLst>
            <pc:docMk/>
            <pc:sldMk cId="813353234" sldId="317"/>
            <ac:spMk id="49" creationId="{00000000-0000-0000-0000-000000000000}"/>
          </ac:spMkLst>
        </pc:spChg>
        <pc:spChg chg="mod">
          <ac:chgData name="ito sh" userId="b72e1b45a6eb2453" providerId="LiveId" clId="{82FCC622-97C9-4B7C-9260-08D6695D2560}" dt="2018-09-07T10:31:09.471" v="30" actId="207"/>
          <ac:spMkLst>
            <pc:docMk/>
            <pc:sldMk cId="813353234" sldId="317"/>
            <ac:spMk id="61" creationId="{00000000-0000-0000-0000-000000000000}"/>
          </ac:spMkLst>
        </pc:spChg>
      </pc:sldChg>
    </pc:docChg>
  </pc:docChgLst>
  <pc:docChgLst>
    <pc:chgData name="ito sh" userId="b72e1b45a6eb2453" providerId="LiveId" clId="{B43E204D-810D-4A88-BA32-B5485AC36F7A}"/>
  </pc:docChgLst>
  <pc:docChgLst>
    <pc:chgData name="ito sh" userId="b72e1b45a6eb2453" providerId="LiveId" clId="{FA9420A9-89D2-458D-95F7-783850939D5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Key </a:t>
            </a:r>
            <a:r>
              <a:rPr lang="en-US" altLang="ja-JP"/>
              <a:t>&amp;</a:t>
            </a:r>
            <a:r>
              <a:rPr lang="ja-JP" altLang="en-US"/>
              <a:t> </a:t>
            </a:r>
            <a:r>
              <a:rPr lang="en-US" altLang="ja-JP"/>
              <a:t>Mouse</a:t>
            </a:r>
            <a:br>
              <a:rPr lang="en-US" altLang="ja-JP"/>
            </a:br>
            <a:r>
              <a:rPr lang="en-US" altLang="ja-JP"/>
              <a:t>Bindings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r>
              <a:rPr lang="ja-JP" altLang="en-US">
                <a:solidFill>
                  <a:schemeClr val="accent1"/>
                </a:solidFill>
              </a:rPr>
              <a:t> </a:t>
            </a:r>
            <a:r>
              <a:rPr lang="en-US" altLang="ja-JP">
                <a:solidFill>
                  <a:schemeClr val="accent1"/>
                </a:solidFill>
              </a:rPr>
              <a:t>or 7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569441" y="1590050"/>
            <a:ext cx="7982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/>
              <a:t>マウス連携バインド</a:t>
            </a:r>
            <a:endParaRPr lang="en-US" altLang="ja-JP" sz="2800"/>
          </a:p>
        </p:txBody>
      </p:sp>
      <p:sp>
        <p:nvSpPr>
          <p:cNvPr id="3" name="四角形吹き出し 2"/>
          <p:cNvSpPr/>
          <p:nvPr/>
        </p:nvSpPr>
        <p:spPr>
          <a:xfrm>
            <a:off x="1974411" y="3792495"/>
            <a:ext cx="2857780" cy="1440788"/>
          </a:xfrm>
          <a:prstGeom prst="wedgeRectCallout">
            <a:avLst>
              <a:gd name="adj1" fmla="val -36913"/>
              <a:gd name="adj2" fmla="val 6805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</a:p>
        </p:txBody>
      </p:sp>
      <p:sp>
        <p:nvSpPr>
          <p:cNvPr id="71" name="四角形吹き出し 2">
            <a:extLst>
              <a:ext uri="{FF2B5EF4-FFF2-40B4-BE49-F238E27FC236}">
                <a16:creationId xmlns:a16="http://schemas.microsoft.com/office/drawing/2014/main" id="{864048E8-22B6-4651-B8A6-A72792434FFA}"/>
              </a:ext>
            </a:extLst>
          </p:cNvPr>
          <p:cNvSpPr/>
          <p:nvPr/>
        </p:nvSpPr>
        <p:spPr>
          <a:xfrm>
            <a:off x="1974411" y="3792495"/>
            <a:ext cx="2857780" cy="1440788"/>
          </a:xfrm>
          <a:prstGeom prst="wedgeRectCallout">
            <a:avLst>
              <a:gd name="adj1" fmla="val 17829"/>
              <a:gd name="adj2" fmla="val 6652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解除</a:t>
            </a:r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2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62" y="1600539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選択＋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format</a:t>
            </a:r>
            <a:endParaRPr lang="ja-JP" altLang="en-US" sz="9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前の</a:t>
            </a:r>
            <a:endParaRPr lang="en-US" altLang="ja-JP" sz="900"/>
          </a:p>
          <a:p>
            <a:pPr algn="ctr"/>
            <a:r>
              <a:rPr lang="ja-JP" altLang="en-US" sz="90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/>
          </a:p>
          <a:p>
            <a:pPr algn="ctr"/>
            <a:r>
              <a:rPr lang="ja-JP" altLang="en-US" sz="90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/>
              <a:t>次の</a:t>
            </a:r>
            <a:endParaRPr lang="en-US" altLang="ja-JP" sz="900" u="sng"/>
          </a:p>
          <a:p>
            <a:pPr algn="ctr"/>
            <a:r>
              <a:rPr lang="ja-JP" altLang="en-US" sz="900" u="sng"/>
              <a:t>タブ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表示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作成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フィルタ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セル幅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調整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格子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削除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左罫線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スタイル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6" y="1645614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Word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62" name="Picture 2" descr="「word」の画像検索結果">
            <a:extLst>
              <a:ext uri="{FF2B5EF4-FFF2-40B4-BE49-F238E27FC236}">
                <a16:creationId xmlns:a16="http://schemas.microsoft.com/office/drawing/2014/main" id="{91E2D75F-DF3A-4C17-9EDA-72403AD36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31" y="1645614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（日）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6146" name="Picture 2" descr="「outlook」の画像検索結果">
            <a:extLst>
              <a:ext uri="{FF2B5EF4-FFF2-40B4-BE49-F238E27FC236}">
                <a16:creationId xmlns:a16="http://schemas.microsoft.com/office/drawing/2014/main" id="{25D2D907-C30C-49B4-81D6-3A9D0B9D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8" y="1660768"/>
            <a:ext cx="977643" cy="97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6">
                    <a:lumMod val="75000"/>
                  </a:schemeClr>
                </a:solidFill>
              </a:rPr>
              <a:t>戻る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6">
                    <a:lumMod val="75000"/>
                  </a:schemeClr>
                </a:solidFill>
              </a:rPr>
              <a:t>進む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80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u="sng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Chrome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1026" name="Picture 2" descr="「google chrome アイコン」の画像検索結果">
            <a:extLst>
              <a:ext uri="{FF2B5EF4-FFF2-40B4-BE49-F238E27FC236}">
                <a16:creationId xmlns:a16="http://schemas.microsoft.com/office/drawing/2014/main" id="{92D58158-8004-40FF-AE0D-F9749383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91" y="1611320"/>
            <a:ext cx="942778" cy="94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459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カード</a:t>
            </a:r>
            <a:endParaRPr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移動</a:t>
            </a:r>
            <a:r>
              <a:rPr lang="en-US" altLang="ja-JP" sz="80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u="sng">
                <a:solidFill>
                  <a:schemeClr val="accent6">
                    <a:lumMod val="75000"/>
                  </a:schemeClr>
                </a:solidFill>
              </a:rPr>
              <a:t>カード</a:t>
            </a:r>
            <a:endParaRPr lang="en-US" altLang="ja-JP" sz="8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u="sng">
                <a:solidFill>
                  <a:schemeClr val="accent6">
                    <a:lumMod val="75000"/>
                  </a:schemeClr>
                </a:solidFill>
              </a:rPr>
              <a:t>移動→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Trello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2" name="Picture 2" descr="「Trello」の画像検索結果">
            <a:extLst>
              <a:ext uri="{FF2B5EF4-FFF2-40B4-BE49-F238E27FC236}">
                <a16:creationId xmlns:a16="http://schemas.microsoft.com/office/drawing/2014/main" id="{7ADB71ED-D809-4A60-91EF-EC3C9D34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84" y="1570909"/>
            <a:ext cx="1160170" cy="116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516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 : Happy Hacking Keyboard</a:t>
            </a:r>
            <a:endParaRPr kumimoji="1" lang="ja-JP" altLang="en-US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「G403」の画像検索結果">
            <a:extLst>
              <a:ext uri="{FF2B5EF4-FFF2-40B4-BE49-F238E27FC236}">
                <a16:creationId xmlns:a16="http://schemas.microsoft.com/office/drawing/2014/main" id="{E6869D9B-A959-4FF7-A011-3F03641D8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8" r="32704"/>
          <a:stretch/>
        </p:blipFill>
        <p:spPr bwMode="auto">
          <a:xfrm>
            <a:off x="5345207" y="2267819"/>
            <a:ext cx="2084055" cy="346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「pro wireless」の画像検索結果">
            <a:extLst>
              <a:ext uri="{FF2B5EF4-FFF2-40B4-BE49-F238E27FC236}">
                <a16:creationId xmlns:a16="http://schemas.microsoft.com/office/drawing/2014/main" id="{DA7A34E4-26A5-4792-9FAC-0E9EA77D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02" y="2299526"/>
            <a:ext cx="17240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8268" y="379022"/>
            <a:ext cx="7886700" cy="1325563"/>
          </a:xfrm>
        </p:spPr>
        <p:txBody>
          <a:bodyPr>
            <a:noAutofit/>
          </a:bodyPr>
          <a:lstStyle/>
          <a:p>
            <a:r>
              <a:rPr kumimoji="1"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Mouse </a:t>
            </a:r>
            <a:r>
              <a:rPr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40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 Wireless</a:t>
            </a:r>
            <a:r>
              <a:rPr lang="ja-JP" altLang="en-US" sz="4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or</a:t>
            </a:r>
            <a:r>
              <a:rPr lang="ja-JP" altLang="en-US" sz="4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G403</a:t>
            </a:r>
            <a:endParaRPr kumimoji="1" lang="ja-JP" altLang="en-US" sz="200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C121B7BE-9DD9-4103-B7CF-4B173182FD07}"/>
              </a:ext>
            </a:extLst>
          </p:cNvPr>
          <p:cNvSpPr txBox="1"/>
          <p:nvPr/>
        </p:nvSpPr>
        <p:spPr>
          <a:xfrm>
            <a:off x="2042566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7Button</a:t>
            </a:r>
            <a:endParaRPr kumimoji="1" lang="ja-JP" altLang="en-US" sz="24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5A1B171-379A-4E27-83D7-AD41717AFFD7}"/>
              </a:ext>
            </a:extLst>
          </p:cNvPr>
          <p:cNvSpPr txBox="1"/>
          <p:nvPr/>
        </p:nvSpPr>
        <p:spPr>
          <a:xfrm>
            <a:off x="5706087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5Button</a:t>
            </a:r>
            <a:endParaRPr kumimoji="1" lang="ja-JP" altLang="en-US" sz="240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107C4EAB-40A2-477F-8AAB-3514241B7D42}"/>
              </a:ext>
            </a:extLst>
          </p:cNvPr>
          <p:cNvSpPr/>
          <p:nvPr/>
        </p:nvSpPr>
        <p:spPr>
          <a:xfrm rot="17100000">
            <a:off x="1400499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552718F-3B5E-42EA-BC8F-FE482A26D851}"/>
              </a:ext>
            </a:extLst>
          </p:cNvPr>
          <p:cNvSpPr/>
          <p:nvPr/>
        </p:nvSpPr>
        <p:spPr>
          <a:xfrm rot="15300000">
            <a:off x="1400499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634BDA4-FC96-4AC6-A7D1-90D5CEACF2F1}"/>
              </a:ext>
            </a:extLst>
          </p:cNvPr>
          <p:cNvSpPr/>
          <p:nvPr/>
        </p:nvSpPr>
        <p:spPr>
          <a:xfrm rot="4500000">
            <a:off x="3750367" y="3376970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539358A3-A26B-4868-AB7C-299CCAA79440}"/>
              </a:ext>
            </a:extLst>
          </p:cNvPr>
          <p:cNvSpPr/>
          <p:nvPr/>
        </p:nvSpPr>
        <p:spPr>
          <a:xfrm rot="6300000">
            <a:off x="3750367" y="3912833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E3E02116-18EB-493D-AD14-58F1C7DDD686}"/>
              </a:ext>
            </a:extLst>
          </p:cNvPr>
          <p:cNvSpPr/>
          <p:nvPr/>
        </p:nvSpPr>
        <p:spPr>
          <a:xfrm rot="17100000">
            <a:off x="5097073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E98D06E1-55E5-4906-B2FC-747903E212C7}"/>
              </a:ext>
            </a:extLst>
          </p:cNvPr>
          <p:cNvSpPr/>
          <p:nvPr/>
        </p:nvSpPr>
        <p:spPr>
          <a:xfrm rot="15300000">
            <a:off x="5097073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8378C87-A628-4289-B6A7-541503C3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31" y="169863"/>
            <a:ext cx="2692370" cy="935038"/>
          </a:xfrm>
        </p:spPr>
        <p:txBody>
          <a:bodyPr/>
          <a:lstStyle/>
          <a:p>
            <a:r>
              <a:rPr lang="en-US" altLang="ja-JP"/>
              <a:t>BINDINGS</a:t>
            </a:r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613984"/>
              </p:ext>
            </p:extLst>
          </p:nvPr>
        </p:nvGraphicFramePr>
        <p:xfrm>
          <a:off x="190530" y="1104901"/>
          <a:ext cx="8629618" cy="538162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38245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トリガ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SButtonLB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SButtonLF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SButtonRB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SButtonRF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LButton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アプリ固有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バインド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ミキサー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中ボタン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OFF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Timer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Down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Suspend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Mute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ButtonLB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イヤホン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出力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ButtonLF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スピーカ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出力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Architecture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r>
              <a:rPr lang="ja-JP" altLang="en-US">
                <a:solidFill>
                  <a:schemeClr val="accent1"/>
                </a:solidFill>
              </a:rPr>
              <a:t> </a:t>
            </a:r>
            <a:r>
              <a:rPr lang="en-US" altLang="ja-JP">
                <a:solidFill>
                  <a:schemeClr val="accent1"/>
                </a:solidFill>
              </a:rPr>
              <a:t>or 7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78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628650" y="1892109"/>
            <a:ext cx="3625778" cy="21865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</a:rPr>
              <a:t>AHK</a:t>
            </a: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EA02ABE-776C-48A0-9798-C804131708AC}"/>
              </a:ext>
            </a:extLst>
          </p:cNvPr>
          <p:cNvGrpSpPr/>
          <p:nvPr/>
        </p:nvGrpSpPr>
        <p:grpSpPr>
          <a:xfrm>
            <a:off x="628651" y="1250623"/>
            <a:ext cx="3789114" cy="4202726"/>
            <a:chOff x="1005140" y="785952"/>
            <a:chExt cx="7639048" cy="5773273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2BCDFCA-92BE-4A7C-BE8F-DB294924713F}"/>
                </a:ext>
              </a:extLst>
            </p:cNvPr>
            <p:cNvSpPr/>
            <p:nvPr/>
          </p:nvSpPr>
          <p:spPr>
            <a:xfrm>
              <a:off x="1005140" y="5900412"/>
              <a:ext cx="3818524" cy="6588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HHKB</a:t>
              </a:r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6E2DA9A-4AFA-4361-82CE-35A6746C8E6F}"/>
                </a:ext>
              </a:extLst>
            </p:cNvPr>
            <p:cNvSpPr/>
            <p:nvPr/>
          </p:nvSpPr>
          <p:spPr>
            <a:xfrm>
              <a:off x="4823664" y="5900412"/>
              <a:ext cx="3820524" cy="6588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/>
                <a:t>Mouse</a:t>
              </a:r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6B2184-E64E-4488-95A8-C3EC5CF5F6CB}"/>
                </a:ext>
              </a:extLst>
            </p:cNvPr>
            <p:cNvSpPr/>
            <p:nvPr/>
          </p:nvSpPr>
          <p:spPr>
            <a:xfrm>
              <a:off x="1005142" y="4011996"/>
              <a:ext cx="4263033" cy="6588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MBindListener.ahk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1005142" y="2853512"/>
              <a:ext cx="4263033" cy="832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MBind.ahk</a:t>
              </a:r>
            </a:p>
            <a:p>
              <a:endParaRPr kumimoji="1" lang="en-US" altLang="ja-JP" sz="1200">
                <a:solidFill>
                  <a:schemeClr val="accent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2790E98-ACC3-495D-889A-377E34C2B010}"/>
                </a:ext>
              </a:extLst>
            </p:cNvPr>
            <p:cNvSpPr/>
            <p:nvPr/>
          </p:nvSpPr>
          <p:spPr>
            <a:xfrm>
              <a:off x="1005140" y="785952"/>
              <a:ext cx="7637046" cy="6588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Applications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08C6072-4CA6-4E80-B0F9-17B3FAC092B3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2914401" y="5606309"/>
              <a:ext cx="2" cy="29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F95DD2D-E3D8-43CB-BC06-1A41C20A06D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733927" y="5606309"/>
              <a:ext cx="0" cy="29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254F857-4F54-422C-A621-DBD385FB1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3013" y="3717892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2914401" y="3353183"/>
              <a:ext cx="2353875" cy="3323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MBindSettings.ahk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E862BF7-935E-410A-8060-35647001A0C1}"/>
                </a:ext>
              </a:extLst>
            </p:cNvPr>
            <p:cNvSpPr/>
            <p:nvPr/>
          </p:nvSpPr>
          <p:spPr>
            <a:xfrm>
              <a:off x="4142682" y="1671043"/>
              <a:ext cx="2591243" cy="9057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>
                  <a:solidFill>
                    <a:schemeClr val="bg1"/>
                  </a:solidFill>
                </a:rPr>
                <a:t>Library/*</a:t>
              </a:r>
            </a:p>
            <a:p>
              <a:pPr algn="ctr"/>
              <a:endParaRPr lang="en-US" altLang="ja-JP" sz="1000">
                <a:solidFill>
                  <a:schemeClr val="bg1"/>
                </a:solidFill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52B51CB-DE44-47CF-9422-5A9C72E79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4097" y="1444765"/>
              <a:ext cx="0" cy="14087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0A42A29-D20A-4402-91ED-5D3578E40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837" y="1419557"/>
              <a:ext cx="0" cy="14087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652FECC-865F-406C-8714-EAB578C952E4}"/>
                </a:ext>
              </a:extLst>
            </p:cNvPr>
            <p:cNvSpPr/>
            <p:nvPr/>
          </p:nvSpPr>
          <p:spPr>
            <a:xfrm>
              <a:off x="1005141" y="4947497"/>
              <a:ext cx="7637046" cy="658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Windows</a:t>
              </a:r>
              <a:r>
                <a:rPr lang="ja-JP" altLang="en-US"/>
                <a:t> </a:t>
              </a:r>
              <a:r>
                <a:rPr lang="en-US" altLang="ja-JP"/>
                <a:t>OS</a:t>
              </a:r>
              <a:endParaRPr kumimoji="1" lang="ja-JP" altLang="en-US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A32EBC3-298A-46BA-B8FD-241652CE7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2273" y="1444765"/>
              <a:ext cx="0" cy="35027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00E19DDE-BA50-4884-BD51-491BE0342E83}"/>
                </a:ext>
              </a:extLst>
            </p:cNvPr>
            <p:cNvSpPr/>
            <p:nvPr/>
          </p:nvSpPr>
          <p:spPr>
            <a:xfrm>
              <a:off x="4766755" y="2245948"/>
              <a:ext cx="1957289" cy="3267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/>
                <a:t>Resources/*</a:t>
              </a: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AB469AB-91EA-4719-9193-5C11710F7D0D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136659" y="4670808"/>
              <a:ext cx="0" cy="2727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4B02623E-8822-42AF-8517-5EFB92241157}"/>
                </a:ext>
              </a:extLst>
            </p:cNvPr>
            <p:cNvSpPr/>
            <p:nvPr/>
          </p:nvSpPr>
          <p:spPr>
            <a:xfrm>
              <a:off x="5652568" y="2853512"/>
              <a:ext cx="2662123" cy="1813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>
                  <a:solidFill>
                    <a:schemeClr val="bg1"/>
                  </a:solidFill>
                </a:rPr>
                <a:t>IfWinActives/*</a:t>
              </a: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09C6817A-7146-4923-A87A-CF46C1CD86C9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6983629" y="4666908"/>
              <a:ext cx="0" cy="2766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EBE15E27-118E-49FF-A1CC-309F2E213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5621" y="2559407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227750C2-BC5B-4CDC-9007-7E7DDF77A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5475" y="2559407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12DFFF7D-92E7-4354-B537-76B9C1F06FF0}"/>
                </a:ext>
              </a:extLst>
            </p:cNvPr>
            <p:cNvSpPr/>
            <p:nvPr/>
          </p:nvSpPr>
          <p:spPr>
            <a:xfrm>
              <a:off x="6604702" y="5095747"/>
              <a:ext cx="2037484" cy="3795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/>
                <a:t>Chgkey.exe</a:t>
              </a:r>
              <a:endParaRPr kumimoji="1" lang="ja-JP" altLang="en-US" sz="1400"/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F391C9B2-0E40-44F3-BF84-CD75E5A41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545" y="1444765"/>
              <a:ext cx="0" cy="2223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kumimoji="1"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ボタン押下から</a:t>
            </a:r>
            <a:r>
              <a:rPr kumimoji="1" lang="en-US" altLang="ja-JP" sz="320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への入力まで</a:t>
            </a:r>
            <a:br>
              <a:rPr kumimoji="1" lang="en-US" altLang="ja-JP" sz="320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511" y="5578474"/>
            <a:ext cx="914400" cy="91440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2"/>
          </p:cNvCxnSpPr>
          <p:nvPr/>
        </p:nvCxnSpPr>
        <p:spPr>
          <a:xfrm flipV="1">
            <a:off x="2979911" y="5453349"/>
            <a:ext cx="490328" cy="5823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1575683" y="5453350"/>
            <a:ext cx="489829" cy="5823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C6F1BC2-4B63-491B-A941-FB8E88AEAEBF}"/>
              </a:ext>
            </a:extLst>
          </p:cNvPr>
          <p:cNvSpPr txBox="1"/>
          <p:nvPr/>
        </p:nvSpPr>
        <p:spPr>
          <a:xfrm>
            <a:off x="4643381" y="1215158"/>
            <a:ext cx="3788122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400"/>
              <a:t>■</a:t>
            </a:r>
            <a:r>
              <a:rPr lang="ja-JP" altLang="en-US" sz="1400"/>
              <a:t>処理層</a:t>
            </a:r>
            <a:endParaRPr lang="en-US" altLang="ja-JP" sz="1400"/>
          </a:p>
          <a:p>
            <a:r>
              <a:rPr lang="ja-JP" altLang="en-US" sz="1400"/>
              <a:t>　①物理入力層（</a:t>
            </a:r>
            <a:r>
              <a:rPr lang="en-US" altLang="ja-JP" sz="1400"/>
              <a:t>KB/Mouse</a:t>
            </a:r>
            <a:r>
              <a:rPr lang="ja-JP" altLang="en-US" sz="1400"/>
              <a:t>）</a:t>
            </a:r>
            <a:endParaRPr lang="en-US" altLang="ja-JP" sz="1400"/>
          </a:p>
          <a:p>
            <a:r>
              <a:rPr lang="ja-JP" altLang="en-US" sz="1400"/>
              <a:t>　②</a:t>
            </a:r>
            <a:r>
              <a:rPr lang="en-US" altLang="ja-JP" sz="1400"/>
              <a:t>OS</a:t>
            </a:r>
            <a:r>
              <a:rPr lang="ja-JP" altLang="en-US" sz="1400"/>
              <a:t>処理層（</a:t>
            </a:r>
            <a:r>
              <a:rPr lang="en-US" altLang="ja-JP" sz="1400"/>
              <a:t>Windows10/chgkey.exe</a:t>
            </a:r>
            <a:r>
              <a:rPr lang="ja-JP" altLang="en-US" sz="1400"/>
              <a:t>）</a:t>
            </a:r>
            <a:endParaRPr lang="en-US" altLang="ja-JP" sz="1400"/>
          </a:p>
          <a:p>
            <a:r>
              <a:rPr lang="ja-JP" altLang="en-US" sz="1400"/>
              <a:t>　③</a:t>
            </a:r>
            <a:r>
              <a:rPr lang="en-US" altLang="ja-JP" sz="1400"/>
              <a:t>AHK</a:t>
            </a:r>
            <a:r>
              <a:rPr lang="ja-JP" altLang="en-US" sz="1400"/>
              <a:t>処理層</a:t>
            </a:r>
            <a:endParaRPr lang="en-US" altLang="ja-JP" sz="1400"/>
          </a:p>
          <a:p>
            <a:r>
              <a:rPr lang="ja-JP" altLang="en-US" sz="1400"/>
              <a:t>　④</a:t>
            </a:r>
            <a:r>
              <a:rPr lang="en-US" altLang="ja-JP" sz="1400"/>
              <a:t>Application</a:t>
            </a:r>
            <a:r>
              <a:rPr lang="ja-JP" altLang="en-US" sz="1400"/>
              <a:t>入力層</a:t>
            </a:r>
            <a:endParaRPr lang="en-US" altLang="ja-JP" sz="1400"/>
          </a:p>
          <a:p>
            <a:endParaRPr lang="ja-JP" altLang="ja-JP" sz="1400"/>
          </a:p>
          <a:p>
            <a:r>
              <a:rPr lang="ja-JP" altLang="ja-JP" sz="1400"/>
              <a:t>■</a:t>
            </a:r>
            <a:r>
              <a:rPr lang="en-US" altLang="ja-JP" sz="1400"/>
              <a:t>AHK</a:t>
            </a:r>
            <a:r>
              <a:rPr lang="ja-JP" altLang="en-US" sz="1400"/>
              <a:t>処理設計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err="1"/>
              <a:t>MBindListener</a:t>
            </a:r>
            <a:br>
              <a:rPr lang="en-US" altLang="ja-JP" sz="1400"/>
            </a:br>
            <a:r>
              <a:rPr lang="ja-JP" altLang="en-US" sz="1100"/>
              <a:t>　　入力処理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err="1"/>
              <a:t>MBindSettings</a:t>
            </a:r>
            <a:endParaRPr lang="en-US" altLang="ja-JP" sz="1400"/>
          </a:p>
          <a:p>
            <a:r>
              <a:rPr lang="ja-JP" altLang="en-US" sz="1100"/>
              <a:t>　　修飾キー設定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 err="1"/>
              <a:t>Mbind</a:t>
            </a:r>
            <a:endParaRPr lang="en-US" altLang="ja-JP" sz="1400"/>
          </a:p>
          <a:p>
            <a:r>
              <a:rPr lang="ja-JP" altLang="en-US" sz="1100"/>
              <a:t>　　出力処理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/>
              <a:t>IfWinActives/*</a:t>
            </a:r>
            <a:br>
              <a:rPr lang="en-US" altLang="ja-JP" sz="1400"/>
            </a:br>
            <a:r>
              <a:rPr lang="ja-JP" altLang="en-US" sz="1100"/>
              <a:t>　　</a:t>
            </a:r>
            <a:r>
              <a:rPr lang="en-US" altLang="ja-JP" sz="1100"/>
              <a:t>Application</a:t>
            </a:r>
            <a:r>
              <a:rPr lang="ja-JP" altLang="en-US" sz="1100"/>
              <a:t>別の入出力処理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/>
              <a:t>Library/*(Resources/*)</a:t>
            </a:r>
          </a:p>
          <a:p>
            <a:r>
              <a:rPr lang="ja-JP" altLang="en-US" sz="1100"/>
              <a:t>　　特殊処理</a:t>
            </a:r>
            <a:endParaRPr lang="ja-JP" altLang="ja-JP" sz="110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171452" y="5048300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171452" y="4354614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171452" y="2126351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171452" y="1325165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MODs</a:t>
            </a: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>
                <a:solidFill>
                  <a:srgbClr val="C00000"/>
                </a:solidFill>
              </a:rPr>
              <a:t> [ </a:t>
            </a:r>
            <a:r>
              <a:rPr kumimoji="1" lang="en-US" altLang="ja-JP">
                <a:solidFill>
                  <a:srgbClr val="C00000"/>
                </a:solidFill>
              </a:rPr>
              <a:t>` ]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1</a:t>
            </a:r>
            <a:endParaRPr kumimoji="1" lang="ja-JP" altLang="en-US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2</a:t>
            </a:r>
            <a:endParaRPr kumimoji="1" lang="ja-JP" altLang="en-US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w</a:t>
            </a:r>
            <a:endParaRPr kumimoji="1" lang="ja-JP" altLang="en-US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e</a:t>
            </a:r>
            <a:endParaRPr kumimoji="1" lang="ja-JP" altLang="en-US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</a:t>
            </a:r>
            <a:endParaRPr kumimoji="1" lang="ja-JP" altLang="en-US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a</a:t>
            </a:r>
            <a:endParaRPr kumimoji="1" lang="ja-JP" altLang="en-US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</a:t>
            </a:r>
            <a:endParaRPr kumimoji="1" lang="ja-JP" altLang="en-US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z</a:t>
            </a:r>
            <a:endParaRPr kumimoji="1" lang="ja-JP" altLang="en-US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x</a:t>
            </a:r>
            <a:endParaRPr kumimoji="1" lang="ja-JP" altLang="en-US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5</a:t>
            </a:r>
            <a:endParaRPr kumimoji="1" lang="ja-JP" altLang="en-US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6</a:t>
            </a:r>
            <a:endParaRPr kumimoji="1" lang="ja-JP" altLang="en-US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7</a:t>
            </a:r>
            <a:endParaRPr kumimoji="1" lang="ja-JP" altLang="en-US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8</a:t>
            </a:r>
            <a:endParaRPr kumimoji="1" lang="ja-JP" altLang="en-US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9</a:t>
            </a:r>
            <a:endParaRPr kumimoji="1" lang="ja-JP" altLang="en-US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0</a:t>
            </a:r>
            <a:endParaRPr kumimoji="1" lang="ja-JP" altLang="en-US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-</a:t>
            </a:r>
            <a:endParaRPr kumimoji="1" lang="ja-JP" altLang="en-US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=</a:t>
            </a:r>
            <a:endParaRPr kumimoji="1" lang="ja-JP" altLang="en-US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Del</a:t>
            </a:r>
            <a:endParaRPr kumimoji="1" lang="ja-JP" altLang="en-US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u</a:t>
            </a:r>
            <a:endParaRPr kumimoji="1" lang="ja-JP" altLang="en-US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i</a:t>
            </a:r>
            <a:endParaRPr kumimoji="1" lang="ja-JP" altLang="en-US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o</a:t>
            </a:r>
            <a:endParaRPr kumimoji="1" lang="ja-JP" altLang="en-US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p</a:t>
            </a:r>
            <a:endParaRPr kumimoji="1" lang="ja-JP" altLang="en-US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[</a:t>
            </a:r>
            <a:endParaRPr kumimoji="1" lang="ja-JP" altLang="en-US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]</a:t>
            </a:r>
            <a:endParaRPr kumimoji="1" lang="ja-JP" altLang="en-US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BS</a:t>
            </a:r>
            <a:endParaRPr kumimoji="1" lang="ja-JP" altLang="en-US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f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g</a:t>
            </a:r>
            <a:endParaRPr kumimoji="1" lang="ja-JP" altLang="en-US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h</a:t>
            </a:r>
            <a:endParaRPr kumimoji="1" lang="ja-JP" altLang="en-US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j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k</a:t>
            </a:r>
            <a:endParaRPr kumimoji="1" lang="ja-JP" altLang="en-US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l</a:t>
            </a:r>
            <a:endParaRPr kumimoji="1" lang="ja-JP" altLang="en-US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;</a:t>
            </a:r>
            <a:endParaRPr kumimoji="1" lang="ja-JP" altLang="en-US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‘</a:t>
            </a:r>
            <a:endParaRPr kumimoji="1" lang="ja-JP" altLang="en-US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return</a:t>
            </a:r>
            <a:endParaRPr kumimoji="1" lang="ja-JP" altLang="en-US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v</a:t>
            </a:r>
            <a:endParaRPr kumimoji="1" lang="ja-JP" altLang="en-US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n</a:t>
            </a:r>
            <a:endParaRPr kumimoji="1" lang="ja-JP" altLang="en-US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m</a:t>
            </a:r>
            <a:endParaRPr kumimoji="1" lang="ja-JP" altLang="en-US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,</a:t>
            </a:r>
            <a:endParaRPr kumimoji="1" lang="ja-JP" altLang="en-US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.</a:t>
            </a:r>
            <a:endParaRPr kumimoji="1" lang="ja-JP" altLang="en-US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通常時は</a:t>
            </a:r>
            <a:r>
              <a:rPr lang="en-US" altLang="ja-JP">
                <a:solidFill>
                  <a:srgbClr val="C00000"/>
                </a:solidFill>
              </a:rPr>
              <a:t>Ctrl</a:t>
            </a:r>
            <a:r>
              <a:rPr lang="ja-JP" altLang="en-US">
                <a:solidFill>
                  <a:srgbClr val="C00000"/>
                </a:solidFill>
              </a:rPr>
              <a:t>として機能</a:t>
            </a:r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err="1"/>
              <a:t>FunctionKeys</a:t>
            </a:r>
            <a:r>
              <a:rPr lang="en-US" altLang="ja-JP" sz="4000"/>
              <a:t>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\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Screen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Screen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角丸四角形 31">
            <a:extLst>
              <a:ext uri="{FF2B5EF4-FFF2-40B4-BE49-F238E27FC236}">
                <a16:creationId xmlns:a16="http://schemas.microsoft.com/office/drawing/2014/main" id="{8841253F-2F88-4DC8-BCF9-A5629A811AD5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108" name="角丸四角形 32">
            <a:extLst>
              <a:ext uri="{FF2B5EF4-FFF2-40B4-BE49-F238E27FC236}">
                <a16:creationId xmlns:a16="http://schemas.microsoft.com/office/drawing/2014/main" id="{25FFFD5F-77E5-4B41-8AD8-3054748596CA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1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拡張クリップボード </a:t>
            </a:r>
            <a:r>
              <a:rPr lang="en-US" altLang="ja-JP" sz="2800"/>
              <a:t>x50</a:t>
            </a:r>
          </a:p>
          <a:p>
            <a:pPr marL="0" lvl="2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管理）</a:t>
            </a:r>
            <a:endParaRPr lang="en-US" altLang="ja-JP" sz="16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Space+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Paste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en-US" altLang="ja-JP" err="1">
                <a:sym typeface="Wingdings" panose="05000000000000000000" pitchFamily="2" charset="2"/>
              </a:rPr>
              <a:t>Space+Shift</a:t>
            </a:r>
            <a:r>
              <a:rPr lang="en-US" altLang="ja-JP">
                <a:sym typeface="Wingdings" panose="05000000000000000000" pitchFamily="2" charset="2"/>
              </a:rPr>
              <a:t>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/>
              <a:t>App</a:t>
            </a:r>
            <a:r>
              <a:rPr lang="ja-JP" altLang="en-US" sz="4000"/>
              <a:t> </a:t>
            </a:r>
            <a:r>
              <a:rPr lang="en-US" altLang="ja-JP" sz="4000"/>
              <a:t>Launcher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LCMD &amp; RCMD</a:t>
            </a:r>
            <a:endParaRPr lang="en-US" altLang="ja-JP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Tera</a:t>
            </a:r>
          </a:p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Term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③</a:t>
            </a:r>
            <a:endParaRPr kumimoji="1"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u="sng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kumimoji="1" lang="ja-JP" altLang="en-US" sz="10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①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②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④</a:t>
            </a:r>
            <a:endParaRPr kumimoji="1"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Word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/Discord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MPC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Trello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/TC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27619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ランチャ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App</a:t>
            </a:r>
            <a:r>
              <a:rPr lang="ja-JP" altLang="en-US">
                <a:sym typeface="Wingdings" panose="05000000000000000000" pitchFamily="2" charset="2"/>
              </a:rPr>
              <a:t>起動</a:t>
            </a:r>
            <a:endParaRPr lang="en-US" altLang="ja-JP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App</a:t>
            </a:r>
            <a:r>
              <a:rPr lang="ja-JP" altLang="en-US">
                <a:sym typeface="Wingdings" panose="05000000000000000000" pitchFamily="2" charset="2"/>
              </a:rPr>
              <a:t>指定での</a:t>
            </a:r>
            <a:r>
              <a:rPr lang="en-US" altLang="ja-JP" err="1">
                <a:sym typeface="Wingdings" panose="05000000000000000000" pitchFamily="2" charset="2"/>
              </a:rPr>
              <a:t>AltTab</a:t>
            </a:r>
            <a:endParaRPr lang="en-US" altLang="ja-JP">
              <a:sym typeface="Wingdings" panose="05000000000000000000" pitchFamily="2" charset="2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891" y="61564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accent2"/>
                </a:solidFill>
              </a:rPr>
              <a:t>SET1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/>
              <a:t>Other Functions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Up</a:t>
            </a:r>
            <a:endParaRPr kumimoji="1" lang="ja-JP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kumimoji="1"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kumimoji="1"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（イヤホン）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（スピーカ）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accent2">
                    <a:lumMod val="75000"/>
                  </a:schemeClr>
                </a:solidFill>
              </a:rPr>
              <a:t>Down</a:t>
            </a:r>
            <a:endParaRPr kumimoji="1" lang="ja-JP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検索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69441" y="1408018"/>
            <a:ext cx="79828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ja-JP" altLang="en-US" sz="2800"/>
              <a:t>便利機能キー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仮想</a:t>
            </a:r>
            <a:r>
              <a:rPr lang="en-US" altLang="ja-JP">
                <a:sym typeface="Wingdings" panose="05000000000000000000" pitchFamily="2" charset="2"/>
              </a:rPr>
              <a:t>Desktop</a:t>
            </a:r>
            <a:r>
              <a:rPr lang="ja-JP" altLang="en-US">
                <a:sym typeface="Wingdings" panose="05000000000000000000" pitchFamily="2" charset="2"/>
              </a:rPr>
              <a:t>操作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サウンドデバイス変更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en-US" altLang="ja-JP" err="1">
                <a:sym typeface="Wingdings" panose="05000000000000000000" pitchFamily="2" charset="2"/>
              </a:rPr>
              <a:t>IoT</a:t>
            </a:r>
            <a:r>
              <a:rPr lang="ja-JP" altLang="en-US">
                <a:sym typeface="Wingdings" panose="05000000000000000000" pitchFamily="2" charset="2"/>
              </a:rPr>
              <a:t>操作</a:t>
            </a:r>
            <a:endParaRPr lang="en-US" altLang="ja-JP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/>
              <a:t>Mouse Control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69442" y="1408018"/>
            <a:ext cx="7982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ja-JP" altLang="en-US" sz="2800"/>
              <a:t>マウス操作バインド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19971</TotalTime>
  <Words>894</Words>
  <Application>Microsoft Office PowerPoint</Application>
  <PresentationFormat>画面に合わせる (4:3)</PresentationFormat>
  <Paragraphs>601</Paragraphs>
  <Slides>23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2" baseType="lpstr">
      <vt:lpstr>Meiryo UI</vt:lpstr>
      <vt:lpstr>ＭＳ Ｐゴシック</vt:lpstr>
      <vt:lpstr>メイリオ</vt:lpstr>
      <vt:lpstr>游ゴシック Light</vt:lpstr>
      <vt:lpstr>游ゴシック Medium</vt:lpstr>
      <vt:lpstr>Arial</vt:lpstr>
      <vt:lpstr>Calibri</vt:lpstr>
      <vt:lpstr>Wingdings</vt:lpstr>
      <vt:lpstr>Office テーマ</vt:lpstr>
      <vt:lpstr>Key &amp; Mouse Bindings</vt:lpstr>
      <vt:lpstr>Key : Happy Hacking Keyboard</vt:lpstr>
      <vt:lpstr>Defaults + MODs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KB : Happy Hacking Keyboard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Mouse : Pro Wireless or G403</vt:lpstr>
      <vt:lpstr>BINDINGS</vt:lpstr>
      <vt:lpstr>Architecture</vt:lpstr>
      <vt:lpstr>ボタン押下からApplicationへの入力まで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ito sh</cp:lastModifiedBy>
  <cp:revision>1594</cp:revision>
  <dcterms:created xsi:type="dcterms:W3CDTF">2015-05-12T16:23:26Z</dcterms:created>
  <dcterms:modified xsi:type="dcterms:W3CDTF">2018-11-11T10:15:57Z</dcterms:modified>
</cp:coreProperties>
</file>