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89" r:id="rId3"/>
    <p:sldId id="290" r:id="rId4"/>
    <p:sldId id="294" r:id="rId5"/>
    <p:sldId id="301" r:id="rId6"/>
    <p:sldId id="299" r:id="rId7"/>
    <p:sldId id="296" r:id="rId8"/>
    <p:sldId id="298" r:id="rId9"/>
    <p:sldId id="291" r:id="rId10"/>
    <p:sldId id="300" r:id="rId11"/>
    <p:sldId id="302" r:id="rId12"/>
    <p:sldId id="262" r:id="rId13"/>
    <p:sldId id="267" r:id="rId14"/>
    <p:sldId id="269" r:id="rId15"/>
    <p:sldId id="266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294"/>
            <p14:sldId id="301"/>
            <p14:sldId id="299"/>
            <p14:sldId id="296"/>
            <p14:sldId id="298"/>
          </p14:sldIdLst>
        </p14:section>
        <p14:section name="Application Specific Keys" id="{F845103B-DAEA-4A6F-93F9-6D7886FDAA2A}">
          <p14:sldIdLst>
            <p14:sldId id="291"/>
            <p14:sldId id="300"/>
            <p14:sldId id="302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13" autoAdjust="0"/>
    <p:restoredTop sz="77243" autoAdjust="0"/>
  </p:normalViewPr>
  <p:slideViewPr>
    <p:cSldViewPr snapToGrid="0">
      <p:cViewPr varScale="1">
        <p:scale>
          <a:sx n="80" d="100"/>
          <a:sy n="80" d="100"/>
        </p:scale>
        <p:origin x="10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PgUp,PgDn</a:t>
            </a:r>
            <a:r>
              <a:rPr kumimoji="1" lang="ja-JP" altLang="en-US" smtClean="0"/>
              <a:t>なんだかんだほしい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AHK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1026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79" y="2053256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Default</a:t>
            </a:r>
            <a:endParaRPr kumimoji="1" lang="ja-JP" altLang="en-US" sz="2400" dirty="0"/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: 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504454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MOD Right 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Mouse : Steelseries </a:t>
            </a:r>
            <a:r>
              <a:rPr kumimoji="1" lang="en-US" altLang="ja-JP" sz="3600" dirty="0" smtClean="0">
                <a:latin typeface="+mj-ea"/>
              </a:rPr>
              <a:t>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3765799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smtClean="0">
                <a:latin typeface="+mj-ea"/>
                <a:ea typeface="+mj-ea"/>
                <a:cs typeface="Courier New" panose="02070309020205020404" pitchFamily="49" charset="0"/>
              </a:rPr>
              <a:t>MOD Left  </a:t>
            </a: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Dexpot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</a:t>
            </a:r>
            <a:r>
              <a:rPr lang="ja-JP" altLang="en-US" sz="3600" dirty="0">
                <a:latin typeface="+mj-ea"/>
              </a:rPr>
              <a:t>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874524" cy="428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</a:rPr>
              <a:t>MOD </a:t>
            </a:r>
            <a:r>
              <a:rPr kumimoji="1" lang="en-US" altLang="ja-JP" sz="2000" smtClean="0">
                <a:latin typeface="+mj-ea"/>
                <a:ea typeface="+mj-ea"/>
              </a:rPr>
              <a:t>Right Button (</a:t>
            </a:r>
            <a:r>
              <a:rPr kumimoji="1" lang="ja-JP" altLang="en-US" sz="2000" smtClean="0">
                <a:latin typeface="+mj-ea"/>
                <a:ea typeface="+mj-ea"/>
              </a:rPr>
              <a:t>タブ操作</a:t>
            </a:r>
            <a:r>
              <a:rPr kumimoji="1" lang="en-US" altLang="ja-JP" sz="2000" smtClean="0">
                <a:latin typeface="+mj-ea"/>
                <a:ea typeface="+mj-ea"/>
              </a:rPr>
              <a:t>)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Caps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  <a:latin typeface="+mj-lt"/>
              </a:rPr>
              <a:t>Shift</a:t>
            </a:r>
            <a:endParaRPr kumimoji="1" lang="ja-JP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  <a:latin typeface="+mj-lt"/>
              </a:rPr>
              <a:t>Shift</a:t>
            </a:r>
            <a:endParaRPr kumimoji="1" lang="ja-JP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  <a:latin typeface="+mj-lt"/>
              </a:rPr>
              <a:t>Alt</a:t>
            </a:r>
            <a:endParaRPr kumimoji="1" lang="ja-JP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#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  <a:latin typeface="+mj-lt"/>
              </a:rPr>
              <a:t>LCmd</a:t>
            </a:r>
            <a:endParaRPr kumimoji="1" lang="ja-JP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Space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RCmd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83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smtClean="0">
                <a:latin typeface="+mj-lt"/>
                <a:ea typeface="+mj-ea"/>
              </a:rPr>
              <a:t>Defaults</a:t>
            </a:r>
            <a:r>
              <a:rPr lang="ja-JP" altLang="en-US" sz="3200">
                <a:latin typeface="+mj-lt"/>
                <a:ea typeface="+mj-ea"/>
              </a:rPr>
              <a:t> </a:t>
            </a:r>
            <a:r>
              <a:rPr lang="en-US" altLang="ja-JP" sz="3200" smtClean="0">
                <a:latin typeface="+mj-lt"/>
                <a:ea typeface="+mj-ea"/>
              </a:rPr>
              <a:t>+ </a:t>
            </a:r>
            <a:r>
              <a:rPr lang="en-US" altLang="ja-JP" sz="32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MODs </a:t>
            </a:r>
            <a:r>
              <a:rPr lang="en-US" altLang="ja-JP" sz="3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(+Oneshot)</a:t>
            </a:r>
          </a:p>
          <a:p>
            <a:pPr marL="0" indent="0">
              <a:buNone/>
            </a:pPr>
            <a:endParaRPr lang="en-US" altLang="ja-JP" sz="700">
              <a:solidFill>
                <a:srgbClr val="C00000"/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1400" smtClean="0">
                <a:solidFill>
                  <a:srgbClr val="C00000"/>
                </a:solidFill>
                <a:latin typeface="+mj-lt"/>
                <a:ea typeface="+mj-ea"/>
              </a:rPr>
              <a:t>LCmd(=Ctrl), Shift, Alt, FN </a:t>
            </a:r>
            <a:r>
              <a:rPr lang="ja-JP" altLang="en-US" sz="1400" smtClean="0">
                <a:solidFill>
                  <a:srgbClr val="C00000"/>
                </a:solidFill>
                <a:latin typeface="+mj-lt"/>
                <a:ea typeface="+mj-ea"/>
              </a:rPr>
              <a:t>はデフォ維持 </a:t>
            </a:r>
            <a:endParaRPr lang="en-US" altLang="ja-JP" sz="1400" smtClean="0">
              <a:solidFill>
                <a:srgbClr val="C00000"/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1400" smtClean="0">
                <a:solidFill>
                  <a:srgbClr val="C00000"/>
                </a:solidFill>
                <a:latin typeface="+mj-lt"/>
                <a:ea typeface="+mj-ea"/>
              </a:rPr>
              <a:t>※`=DEL, FN+DEL=`, Ctrl+q=quit</a:t>
            </a:r>
            <a:r>
              <a:rPr lang="ja-JP" altLang="en-US" sz="14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ja-JP" altLang="en-US" sz="1400" smtClean="0">
                <a:solidFill>
                  <a:srgbClr val="C00000"/>
                </a:solidFill>
                <a:latin typeface="+mj-lt"/>
                <a:ea typeface="+mj-ea"/>
              </a:rPr>
              <a:t>の</a:t>
            </a:r>
            <a:r>
              <a:rPr lang="ja-JP" altLang="en-US" sz="1400">
                <a:solidFill>
                  <a:srgbClr val="C00000"/>
                </a:solidFill>
                <a:latin typeface="+mj-lt"/>
                <a:ea typeface="+mj-ea"/>
              </a:rPr>
              <a:t>３</a:t>
            </a:r>
            <a:r>
              <a:rPr lang="ja-JP" altLang="en-US" sz="1400" smtClean="0">
                <a:solidFill>
                  <a:srgbClr val="C00000"/>
                </a:solidFill>
                <a:latin typeface="+mj-lt"/>
                <a:ea typeface="+mj-ea"/>
              </a:rPr>
              <a:t>つはデフォに</a:t>
            </a:r>
            <a:r>
              <a:rPr lang="en-US" altLang="ja-JP" sz="1400" smtClean="0">
                <a:solidFill>
                  <a:srgbClr val="C00000"/>
                </a:solidFill>
                <a:latin typeface="+mj-lt"/>
                <a:ea typeface="+mj-ea"/>
              </a:rPr>
              <a:t>Override</a:t>
            </a:r>
            <a:endParaRPr lang="en-US" altLang="ja-JP" sz="14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Delete</a:t>
            </a:r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Eng_IME</a:t>
            </a:r>
            <a:endParaRPr kumimoji="1" lang="en-US" altLang="ja-JP" sz="1200" smtClean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^Tab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 smtClean="0"/>
              <a:t>ひら</a:t>
            </a:r>
            <a:endParaRPr lang="en-US" altLang="ja-JP" sz="1200" u="sng" smtClean="0"/>
          </a:p>
          <a:p>
            <a:pPr algn="ctr"/>
            <a:r>
              <a:rPr kumimoji="1" lang="ja-JP" altLang="en-US" sz="1200" u="sng"/>
              <a:t>がな</a:t>
            </a:r>
            <a:endParaRPr kumimoji="1" lang="ja-JP" altLang="en-US" sz="12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カタ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カナ</a:t>
            </a:r>
            <a:endParaRPr kumimoji="1" lang="ja-JP" altLang="en-US" sz="12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英語</a:t>
            </a:r>
            <a:endParaRPr kumimoji="1" lang="ja-JP" altLang="en-US" sz="12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Japanese_IME</a:t>
            </a:r>
            <a:endParaRPr kumimoji="1" lang="ja-JP" altLang="en-US" sz="12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1808724" cy="62496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endCxn id="60" idx="1"/>
          </p:cNvCxnSpPr>
          <p:nvPr/>
        </p:nvCxnSpPr>
        <p:spPr>
          <a:xfrm flipV="1">
            <a:off x="1188720" y="5179944"/>
            <a:ext cx="557783" cy="4161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後列</a:t>
            </a:r>
            <a:endParaRPr lang="en-US" altLang="ja-JP" sz="1200" smtClean="0"/>
          </a:p>
          <a:p>
            <a:pPr algn="ctr"/>
            <a:r>
              <a:rPr kumimoji="1"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7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8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9</a:t>
            </a:r>
            <a:endParaRPr kumimoji="1" lang="en-US" altLang="ja-JP" smtClean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-</a:t>
            </a:r>
            <a:endParaRPr kumimoji="1" lang="en-US" altLang="ja-JP" smtClean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前列</a:t>
            </a:r>
            <a:endParaRPr kumimoji="1" lang="en-US" altLang="ja-JP" sz="1200" smtClean="0"/>
          </a:p>
          <a:p>
            <a:pPr algn="ctr"/>
            <a:r>
              <a:rPr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/>
              <a:t>4</a:t>
            </a:r>
            <a:endParaRPr kumimoji="1" lang="ja-JP" altLang="en-US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5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6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+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=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Return</a:t>
            </a:r>
            <a:endParaRPr kumimoji="1" lang="ja-JP" altLang="en-US" sz="16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*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2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3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/</a:t>
            </a:r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0</a:t>
            </a:r>
            <a:endParaRPr kumimoji="1" lang="ja-JP" altLang="en-US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6"/>
            <a:ext cx="1484642" cy="80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RCMD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endCxn id="3" idx="1"/>
          </p:cNvCxnSpPr>
          <p:nvPr/>
        </p:nvCxnSpPr>
        <p:spPr>
          <a:xfrm flipV="1">
            <a:off x="1188720" y="5179944"/>
            <a:ext cx="557783" cy="4161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Text</a:t>
            </a:r>
          </a:p>
          <a:p>
            <a:pPr algn="ctr"/>
            <a:r>
              <a:rPr lang="en-US" altLang="ja-JP" sz="900" smtClean="0"/>
              <a:t>Editor</a:t>
            </a:r>
            <a:endParaRPr kumimoji="1" lang="ja-JP" altLang="en-US" sz="9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Reader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Word</a:t>
            </a:r>
            <a:endParaRPr kumimoji="1" lang="ja-JP" altLang="en-US" sz="9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Excel</a:t>
            </a:r>
            <a:endParaRPr kumimoji="1" lang="ja-JP" altLang="en-US" sz="9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Power</a:t>
            </a:r>
          </a:p>
          <a:p>
            <a:pPr algn="ctr"/>
            <a:r>
              <a:rPr lang="en-US" altLang="ja-JP" sz="900" smtClean="0"/>
              <a:t>Point</a:t>
            </a:r>
            <a:endParaRPr kumimoji="1" lang="ja-JP" altLang="en-US" sz="9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Atom</a:t>
            </a:r>
            <a:endParaRPr kumimoji="1"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Desktop</a:t>
            </a:r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/>
              <a:t>Filer</a:t>
            </a:r>
            <a:endParaRPr kumimoji="1"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Google</a:t>
            </a:r>
          </a:p>
          <a:p>
            <a:pPr algn="ctr"/>
            <a:r>
              <a:rPr lang="en-US" altLang="ja-JP" sz="900" smtClean="0"/>
              <a:t>Chrome</a:t>
            </a:r>
            <a:endParaRPr kumimoji="1"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Git</a:t>
            </a:r>
            <a:br>
              <a:rPr lang="en-US" altLang="ja-JP" sz="900" smtClean="0"/>
            </a:br>
            <a:r>
              <a:rPr lang="en-US" altLang="ja-JP" sz="900" smtClean="0"/>
              <a:t>Hub</a:t>
            </a:r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/>
              <a:t>Intelli</a:t>
            </a:r>
          </a:p>
          <a:p>
            <a:pPr algn="ctr"/>
            <a:r>
              <a:rPr lang="en-US" altLang="ja-JP" sz="900" u="sng"/>
              <a:t>J</a:t>
            </a:r>
            <a:endParaRPr kumimoji="1" lang="ja-JP" altLang="en-US" sz="9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LoL</a:t>
            </a:r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6"/>
            <a:ext cx="4602516" cy="59823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LCMD </a:t>
            </a:r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 RCMD	= Launcher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登録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(on Explorer Window)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smtClean="0"/>
              <a:t>l</a:t>
            </a:r>
            <a:endParaRPr kumimoji="1" lang="ja-JP" altLang="en-US" sz="14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u="sng" dirty="0" smtClean="0">
                <a:solidFill>
                  <a:schemeClr val="accent2">
                    <a:lumMod val="75000"/>
                  </a:schemeClr>
                </a:solidFill>
              </a:rPr>
              <a:t>Jump?</a:t>
            </a:r>
            <a:endParaRPr kumimoji="1" lang="ja-JP" altLang="en-US" sz="11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SPACE 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Left Hand 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 smtClean="0"/>
              <a:t>App</a:t>
            </a:r>
          </a:p>
          <a:p>
            <a:pPr algn="ctr"/>
            <a:r>
              <a:rPr lang="ja-JP" altLang="en-US" sz="1100" dirty="0"/>
              <a:t>選択</a:t>
            </a:r>
            <a:endParaRPr kumimoji="1" lang="ja-JP" altLang="en-US" sz="11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/>
              <a:t>前の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Window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/>
              <a:t>Window</a:t>
            </a:r>
          </a:p>
          <a:p>
            <a:pPr algn="ctr"/>
            <a:r>
              <a:rPr lang="ja-JP" altLang="en-US" sz="900" dirty="0"/>
              <a:t>選択</a:t>
            </a:r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/>
              <a:t>次</a:t>
            </a:r>
            <a:r>
              <a:rPr lang="ja-JP" altLang="en-US" sz="900" u="sng" dirty="0" smtClean="0"/>
              <a:t>の</a:t>
            </a:r>
            <a:endParaRPr lang="en-US" altLang="ja-JP" sz="900" u="sng" dirty="0" smtClean="0"/>
          </a:p>
          <a:p>
            <a:pPr algn="ctr"/>
            <a:r>
              <a:rPr kumimoji="1" lang="en-US" altLang="ja-JP" sz="900" u="sng" dirty="0" smtClean="0"/>
              <a:t>Windo</a:t>
            </a:r>
            <a:r>
              <a:rPr kumimoji="1" lang="en-US" altLang="ja-JP" sz="900" u="sng" dirty="0"/>
              <a:t>w</a:t>
            </a:r>
            <a:endParaRPr kumimoji="1"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/>
              <a:t>検索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6"/>
            <a:ext cx="6313871" cy="59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CAPS</a:t>
            </a:r>
            <a:r>
              <a:rPr lang="ja-JP" altLang="en-US" b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b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RCMD	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 Window Control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78" y="2132002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8440</TotalTime>
  <Words>569</Words>
  <Application>Microsoft Office PowerPoint</Application>
  <PresentationFormat>画面に合わせる (4:3)</PresentationFormat>
  <Paragraphs>368</Paragraphs>
  <Slides>15</Slides>
  <Notes>6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Mouse : Steelseries Kana </vt:lpstr>
      <vt:lpstr>Mouse : Steelseries Kana </vt:lpstr>
      <vt:lpstr>Mouse : Steelseries Kana </vt:lpstr>
      <vt:lpstr>Mouse : Steelseries Kana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shoichiro ito</cp:lastModifiedBy>
  <cp:revision>700</cp:revision>
  <dcterms:created xsi:type="dcterms:W3CDTF">2015-05-12T16:23:26Z</dcterms:created>
  <dcterms:modified xsi:type="dcterms:W3CDTF">2015-10-26T07:10:56Z</dcterms:modified>
</cp:coreProperties>
</file>