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56" r:id="rId2"/>
    <p:sldId id="289" r:id="rId3"/>
    <p:sldId id="290" r:id="rId4"/>
    <p:sldId id="292" r:id="rId5"/>
    <p:sldId id="294" r:id="rId6"/>
    <p:sldId id="299" r:id="rId7"/>
    <p:sldId id="296" r:id="rId8"/>
    <p:sldId id="291" r:id="rId9"/>
    <p:sldId id="295" r:id="rId10"/>
    <p:sldId id="298" r:id="rId11"/>
    <p:sldId id="262" r:id="rId12"/>
    <p:sldId id="267" r:id="rId13"/>
    <p:sldId id="269" r:id="rId14"/>
    <p:sldId id="266" r:id="rId1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0EB64BE-48D3-4CCC-B677-ED717F675CF6}">
          <p14:sldIdLst>
            <p14:sldId id="256"/>
          </p14:sldIdLst>
        </p14:section>
        <p14:section name="Key_HHKB" id="{6174291A-784F-45E1-BFE7-F7EA5CF0DD80}">
          <p14:sldIdLst>
            <p14:sldId id="289"/>
            <p14:sldId id="290"/>
            <p14:sldId id="292"/>
            <p14:sldId id="294"/>
            <p14:sldId id="299"/>
            <p14:sldId id="296"/>
            <p14:sldId id="291"/>
            <p14:sldId id="295"/>
            <p14:sldId id="298"/>
          </p14:sldIdLst>
        </p14:section>
        <p14:section name="Mouse_Steel_Kane" id="{0AAD51D3-0BE5-4007-9022-D3725A3255BC}">
          <p14:sldIdLst>
            <p14:sldId id="262"/>
            <p14:sldId id="267"/>
            <p14:sldId id="269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7" autoAdjust="0"/>
    <p:restoredTop sz="77243" autoAdjust="0"/>
  </p:normalViewPr>
  <p:slideViewPr>
    <p:cSldViewPr snapToGrid="0">
      <p:cViewPr varScale="1">
        <p:scale>
          <a:sx n="79" d="100"/>
          <a:sy n="79" d="100"/>
        </p:scale>
        <p:origin x="81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15ECE-60C4-45D4-8ABC-DDA7D4F33EF9}" type="datetimeFigureOut">
              <a:rPr kumimoji="1" lang="ja-JP" altLang="en-US" smtClean="0"/>
              <a:t>2015/10/16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B55F5-4E42-4572-805F-119E805B5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96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mtClean="0"/>
              <a:t>IME</a:t>
            </a:r>
            <a:r>
              <a:rPr kumimoji="1" lang="ja-JP" altLang="en-US" smtClean="0"/>
              <a:t>切り替えがちょっと欲しいかも（ひらがな・英語）</a:t>
            </a:r>
            <a:endParaRPr kumimoji="1" lang="en-US" altLang="ja-JP" smtClean="0"/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1876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142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06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4918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86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15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405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26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64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21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3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4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4C7EE-3C5D-4F47-A8DE-21B759CA57C5}" type="datetimeFigureOut">
              <a:rPr kumimoji="1" lang="ja-JP" altLang="en-US" smtClean="0"/>
              <a:t>2015/10/16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32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mtClean="0"/>
              <a:t>Key </a:t>
            </a:r>
            <a:r>
              <a:rPr lang="en-US" altLang="ja-JP" smtClean="0"/>
              <a:t>&amp;</a:t>
            </a:r>
            <a:r>
              <a:rPr lang="ja-JP" altLang="en-US"/>
              <a:t> </a:t>
            </a:r>
            <a:r>
              <a:rPr lang="en-US" altLang="ja-JP" smtClean="0"/>
              <a:t>Mouse</a:t>
            </a:r>
            <a:br>
              <a:rPr lang="en-US" altLang="ja-JP" smtClean="0"/>
            </a:br>
            <a:r>
              <a:rPr lang="en-US" altLang="ja-JP" smtClean="0"/>
              <a:t>Bindings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</a:rPr>
              <a:t>Supported </a:t>
            </a:r>
            <a:r>
              <a:rPr lang="en-US" altLang="ja-JP" smtClean="0">
                <a:solidFill>
                  <a:schemeClr val="bg1">
                    <a:lumMod val="65000"/>
                  </a:schemeClr>
                </a:solidFill>
              </a:rPr>
              <a:t>by AHK</a:t>
            </a:r>
            <a:endParaRPr kumimoji="1" lang="ja-JP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67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KB </a:t>
            </a:r>
            <a:r>
              <a:rPr kumimoji="1" lang="en-US" altLang="ja-JP" smtClean="0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0" name="角丸四角形 59"/>
          <p:cNvSpPr/>
          <p:nvPr/>
        </p:nvSpPr>
        <p:spPr>
          <a:xfrm>
            <a:off x="7160346" y="4947254"/>
            <a:ext cx="855337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1" name="角丸四角形 60"/>
          <p:cNvSpPr/>
          <p:nvPr/>
        </p:nvSpPr>
        <p:spPr>
          <a:xfrm>
            <a:off x="569441" y="4947254"/>
            <a:ext cx="115309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2" name="角丸四角形 61"/>
          <p:cNvSpPr/>
          <p:nvPr/>
        </p:nvSpPr>
        <p:spPr>
          <a:xfrm>
            <a:off x="808768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3" name="角丸四角形 62"/>
          <p:cNvSpPr/>
          <p:nvPr/>
        </p:nvSpPr>
        <p:spPr>
          <a:xfrm>
            <a:off x="1366996" y="547303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7" name="角丸四角形 66"/>
          <p:cNvSpPr/>
          <p:nvPr/>
        </p:nvSpPr>
        <p:spPr>
          <a:xfrm>
            <a:off x="6730022" y="547303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7305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dirty="0" smtClean="0">
                <a:latin typeface="+mj-ea"/>
              </a:rPr>
              <a:t>Mouse </a:t>
            </a:r>
            <a:r>
              <a:rPr lang="en-US" altLang="ja-JP" sz="3600" dirty="0" smtClean="0">
                <a:latin typeface="+mj-ea"/>
              </a:rPr>
              <a:t>: </a:t>
            </a:r>
            <a:r>
              <a:rPr kumimoji="1" lang="en-US" altLang="ja-JP" sz="3600" dirty="0" smtClean="0">
                <a:latin typeface="+mj-ea"/>
              </a:rPr>
              <a:t>Steelseries Kana </a:t>
            </a:r>
            <a:endParaRPr kumimoji="1" lang="ja-JP" altLang="en-US" sz="3600" dirty="0"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sz="2400" dirty="0" smtClean="0"/>
              <a:t>Default</a:t>
            </a:r>
            <a:endParaRPr kumimoji="1" lang="ja-JP" altLang="en-US" sz="2400" dirty="0"/>
          </a:p>
        </p:txBody>
      </p:sp>
      <p:pic>
        <p:nvPicPr>
          <p:cNvPr id="5" name="Picture 2" descr="http://site.steelseriescdn.com/wp-content/uploads/008-big-steelseries-kanav2_img-sect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8" t="18747" r="29817" b="270"/>
          <a:stretch/>
        </p:blipFill>
        <p:spPr bwMode="auto">
          <a:xfrm>
            <a:off x="3346485" y="3092521"/>
            <a:ext cx="2445250" cy="308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下矢印 5"/>
          <p:cNvSpPr/>
          <p:nvPr/>
        </p:nvSpPr>
        <p:spPr>
          <a:xfrm>
            <a:off x="4394449" y="3678148"/>
            <a:ext cx="195209" cy="297950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sp>
        <p:nvSpPr>
          <p:cNvPr id="7" name="下矢印 6"/>
          <p:cNvSpPr/>
          <p:nvPr/>
        </p:nvSpPr>
        <p:spPr>
          <a:xfrm rot="10800000">
            <a:off x="4394449" y="2794571"/>
            <a:ext cx="195209" cy="297950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cxnSp>
        <p:nvCxnSpPr>
          <p:cNvPr id="11" name="直線矢印コネクタ 10"/>
          <p:cNvCxnSpPr>
            <a:stCxn id="14" idx="1"/>
          </p:cNvCxnSpPr>
          <p:nvPr/>
        </p:nvCxnSpPr>
        <p:spPr>
          <a:xfrm flipH="1">
            <a:off x="4578418" y="2696641"/>
            <a:ext cx="1536632" cy="108641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611505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Down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61163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Up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58" name="直線矢印コネクタ 57"/>
          <p:cNvCxnSpPr>
            <a:stCxn id="57" idx="3"/>
          </p:cNvCxnSpPr>
          <p:nvPr/>
        </p:nvCxnSpPr>
        <p:spPr>
          <a:xfrm>
            <a:off x="3151276" y="2696641"/>
            <a:ext cx="1154556" cy="26094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63" idx="1"/>
          </p:cNvCxnSpPr>
          <p:nvPr/>
        </p:nvCxnSpPr>
        <p:spPr>
          <a:xfrm flipH="1">
            <a:off x="4589659" y="1766451"/>
            <a:ext cx="929490" cy="161374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5519149" y="1558574"/>
            <a:ext cx="2809842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Window Catalog </a:t>
            </a:r>
            <a:r>
              <a:rPr lang="en-US" altLang="ja-JP" sz="1400" b="1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(Dexpot)</a:t>
            </a:r>
            <a:endParaRPr kumimoji="1" lang="ja-JP" altLang="en-US" sz="1400" b="1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15050" y="5096763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Forward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66" name="直線矢印コネクタ 65"/>
          <p:cNvCxnSpPr>
            <a:stCxn id="65" idx="1"/>
          </p:cNvCxnSpPr>
          <p:nvPr/>
        </p:nvCxnSpPr>
        <p:spPr>
          <a:xfrm flipH="1" flipV="1">
            <a:off x="5198724" y="4286937"/>
            <a:ext cx="916326" cy="1017703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622870" y="5095132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Back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1" name="直線矢印コネクタ 70"/>
          <p:cNvCxnSpPr>
            <a:stCxn id="70" idx="3"/>
          </p:cNvCxnSpPr>
          <p:nvPr/>
        </p:nvCxnSpPr>
        <p:spPr>
          <a:xfrm flipV="1">
            <a:off x="3162516" y="4286937"/>
            <a:ext cx="608100" cy="101607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4" idx="1"/>
          </p:cNvCxnSpPr>
          <p:nvPr/>
        </p:nvCxnSpPr>
        <p:spPr>
          <a:xfrm flipH="1" flipV="1">
            <a:off x="4938177" y="3622491"/>
            <a:ext cx="1176873" cy="24488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6115050" y="365949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Right Click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 flipV="1">
            <a:off x="3162516" y="3620860"/>
            <a:ext cx="908618" cy="27502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/>
          <p:cNvSpPr/>
          <p:nvPr/>
        </p:nvSpPr>
        <p:spPr>
          <a:xfrm>
            <a:off x="611630" y="365949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Left Click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8420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dirty="0" smtClean="0">
                <a:latin typeface="+mj-ea"/>
              </a:rPr>
              <a:t>Mouse : Steelseries Kana </a:t>
            </a:r>
            <a:endParaRPr kumimoji="1" lang="ja-JP" altLang="en-US" sz="3600" dirty="0"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3504454" cy="3929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ja-JP" sz="2000" dirty="0" smtClean="0">
                <a:latin typeface="+mj-ea"/>
                <a:ea typeface="+mj-ea"/>
                <a:cs typeface="Courier New" panose="02070309020205020404" pitchFamily="49" charset="0"/>
              </a:rPr>
              <a:t>MOD Right Side Button</a:t>
            </a:r>
            <a:endParaRPr kumimoji="1" lang="ja-JP" altLang="en-US" sz="2000" dirty="0">
              <a:latin typeface="+mj-ea"/>
              <a:ea typeface="+mj-ea"/>
              <a:cs typeface="Courier New" panose="02070309020205020404" pitchFamily="49" charset="0"/>
            </a:endParaRPr>
          </a:p>
        </p:txBody>
      </p:sp>
      <p:pic>
        <p:nvPicPr>
          <p:cNvPr id="5" name="Picture 2" descr="http://site.steelseriescdn.com/wp-content/uploads/008-big-steelseries-kanav2_img-sect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8" t="18747" r="29817" b="270"/>
          <a:stretch/>
        </p:blipFill>
        <p:spPr bwMode="auto">
          <a:xfrm>
            <a:off x="3346485" y="3092521"/>
            <a:ext cx="2445250" cy="308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下矢印 5"/>
          <p:cNvSpPr/>
          <p:nvPr/>
        </p:nvSpPr>
        <p:spPr>
          <a:xfrm>
            <a:off x="4394449" y="3678148"/>
            <a:ext cx="195209" cy="297950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sp>
        <p:nvSpPr>
          <p:cNvPr id="7" name="下矢印 6"/>
          <p:cNvSpPr/>
          <p:nvPr/>
        </p:nvSpPr>
        <p:spPr>
          <a:xfrm rot="10800000">
            <a:off x="4394449" y="2794571"/>
            <a:ext cx="195209" cy="297950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cxnSp>
        <p:nvCxnSpPr>
          <p:cNvPr id="11" name="直線矢印コネクタ 10"/>
          <p:cNvCxnSpPr>
            <a:stCxn id="14" idx="1"/>
          </p:cNvCxnSpPr>
          <p:nvPr/>
        </p:nvCxnSpPr>
        <p:spPr>
          <a:xfrm flipH="1">
            <a:off x="4578418" y="2696641"/>
            <a:ext cx="1536632" cy="108641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611505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Right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61163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Left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58" name="直線矢印コネクタ 57"/>
          <p:cNvCxnSpPr>
            <a:stCxn id="57" idx="3"/>
          </p:cNvCxnSpPr>
          <p:nvPr/>
        </p:nvCxnSpPr>
        <p:spPr>
          <a:xfrm>
            <a:off x="3151276" y="2696641"/>
            <a:ext cx="1154556" cy="26094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63" idx="1"/>
          </p:cNvCxnSpPr>
          <p:nvPr/>
        </p:nvCxnSpPr>
        <p:spPr>
          <a:xfrm flipH="1">
            <a:off x="4557622" y="1766451"/>
            <a:ext cx="961527" cy="1672921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5519149" y="155857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Reload AHK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15050" y="5096763"/>
            <a:ext cx="2539646" cy="4157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latin typeface="+mj-ea"/>
                <a:ea typeface="+mj-ea"/>
              </a:rPr>
              <a:t>BASE</a:t>
            </a:r>
            <a:endParaRPr kumimoji="1" lang="ja-JP" altLang="en-US" sz="1400">
              <a:latin typeface="+mj-ea"/>
              <a:ea typeface="+mj-ea"/>
            </a:endParaRPr>
          </a:p>
        </p:txBody>
      </p:sp>
      <p:cxnSp>
        <p:nvCxnSpPr>
          <p:cNvPr id="66" name="直線矢印コネクタ 65"/>
          <p:cNvCxnSpPr>
            <a:stCxn id="65" idx="1"/>
          </p:cNvCxnSpPr>
          <p:nvPr/>
        </p:nvCxnSpPr>
        <p:spPr>
          <a:xfrm flipH="1" flipV="1">
            <a:off x="5198724" y="4286937"/>
            <a:ext cx="916326" cy="101770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622870" y="5095132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Screen Preview </a:t>
            </a:r>
            <a:r>
              <a:rPr kumimoji="1"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(Dexpot)</a:t>
            </a:r>
            <a:endParaRPr kumimoji="1" lang="ja-JP" altLang="en-US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1" name="直線矢印コネクタ 70"/>
          <p:cNvCxnSpPr>
            <a:stCxn id="70" idx="3"/>
          </p:cNvCxnSpPr>
          <p:nvPr/>
        </p:nvCxnSpPr>
        <p:spPr>
          <a:xfrm flipV="1">
            <a:off x="3162516" y="4286937"/>
            <a:ext cx="608100" cy="101607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4" idx="1"/>
          </p:cNvCxnSpPr>
          <p:nvPr/>
        </p:nvCxnSpPr>
        <p:spPr>
          <a:xfrm flipH="1" flipV="1">
            <a:off x="4938177" y="3622491"/>
            <a:ext cx="1176873" cy="24488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6115050" y="3659498"/>
            <a:ext cx="2539646" cy="415754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smtClean="0">
                <a:solidFill>
                  <a:srgbClr val="C00000"/>
                </a:solidFill>
                <a:latin typeface="+mj-ea"/>
                <a:ea typeface="+mj-ea"/>
              </a:rPr>
              <a:t>未定</a:t>
            </a:r>
            <a:endParaRPr kumimoji="1" lang="ja-JP" altLang="en-US" sz="1400">
              <a:solidFill>
                <a:srgbClr val="C00000"/>
              </a:solidFill>
              <a:latin typeface="+mj-ea"/>
              <a:ea typeface="+mj-ea"/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 flipV="1">
            <a:off x="3162516" y="3620860"/>
            <a:ext cx="908618" cy="27502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/>
          <p:cNvSpPr/>
          <p:nvPr/>
        </p:nvSpPr>
        <p:spPr>
          <a:xfrm>
            <a:off x="611630" y="365949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Middle Button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3742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600" dirty="0">
                <a:latin typeface="+mj-ea"/>
              </a:rPr>
              <a:t>Mouse : Steelseries </a:t>
            </a:r>
            <a:r>
              <a:rPr kumimoji="1" lang="en-US" altLang="ja-JP" sz="3600" dirty="0" smtClean="0">
                <a:latin typeface="+mj-ea"/>
              </a:rPr>
              <a:t>Kana </a:t>
            </a:r>
            <a:endParaRPr kumimoji="1" lang="ja-JP" altLang="en-US" sz="3600" dirty="0"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49" y="1825625"/>
            <a:ext cx="3765799" cy="3929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ja-JP" sz="2000" smtClean="0">
                <a:latin typeface="+mj-ea"/>
                <a:ea typeface="+mj-ea"/>
                <a:cs typeface="Courier New" panose="02070309020205020404" pitchFamily="49" charset="0"/>
              </a:rPr>
              <a:t>MOD Left  </a:t>
            </a:r>
            <a:r>
              <a:rPr kumimoji="1" lang="en-US" altLang="ja-JP" sz="2000" dirty="0" smtClean="0">
                <a:latin typeface="+mj-ea"/>
                <a:ea typeface="+mj-ea"/>
                <a:cs typeface="Courier New" panose="02070309020205020404" pitchFamily="49" charset="0"/>
              </a:rPr>
              <a:t>Side Button</a:t>
            </a:r>
            <a:endParaRPr kumimoji="1" lang="ja-JP" altLang="en-US" sz="2000" dirty="0">
              <a:latin typeface="+mj-ea"/>
              <a:ea typeface="+mj-ea"/>
              <a:cs typeface="Courier New" panose="02070309020205020404" pitchFamily="49" charset="0"/>
            </a:endParaRPr>
          </a:p>
        </p:txBody>
      </p:sp>
      <p:pic>
        <p:nvPicPr>
          <p:cNvPr id="5" name="Picture 2" descr="http://site.steelseriescdn.com/wp-content/uploads/008-big-steelseries-kanav2_img-sect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8" t="18747" r="29817" b="270"/>
          <a:stretch/>
        </p:blipFill>
        <p:spPr bwMode="auto">
          <a:xfrm>
            <a:off x="3346485" y="3092521"/>
            <a:ext cx="2445250" cy="308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下矢印 5"/>
          <p:cNvSpPr/>
          <p:nvPr/>
        </p:nvSpPr>
        <p:spPr>
          <a:xfrm>
            <a:off x="4394449" y="3678148"/>
            <a:ext cx="195209" cy="297950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sp>
        <p:nvSpPr>
          <p:cNvPr id="7" name="下矢印 6"/>
          <p:cNvSpPr/>
          <p:nvPr/>
        </p:nvSpPr>
        <p:spPr>
          <a:xfrm rot="10800000">
            <a:off x="4394449" y="2794571"/>
            <a:ext cx="195209" cy="297950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cxnSp>
        <p:nvCxnSpPr>
          <p:cNvPr id="11" name="直線矢印コネクタ 10"/>
          <p:cNvCxnSpPr>
            <a:stCxn id="14" idx="1"/>
          </p:cNvCxnSpPr>
          <p:nvPr/>
        </p:nvCxnSpPr>
        <p:spPr>
          <a:xfrm flipH="1">
            <a:off x="4578418" y="2696641"/>
            <a:ext cx="1536632" cy="108641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611505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Next Window </a:t>
            </a:r>
            <a:r>
              <a:rPr lang="en-US" altLang="ja-JP" sz="14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(!tab</a:t>
            </a:r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)</a:t>
            </a:r>
          </a:p>
        </p:txBody>
      </p:sp>
      <p:sp>
        <p:nvSpPr>
          <p:cNvPr id="57" name="正方形/長方形 56"/>
          <p:cNvSpPr/>
          <p:nvPr/>
        </p:nvSpPr>
        <p:spPr>
          <a:xfrm>
            <a:off x="61163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Previous Window </a:t>
            </a:r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(!+tab)</a:t>
            </a:r>
            <a:endParaRPr kumimoji="1" lang="ja-JP" altLang="en-US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58" name="直線矢印コネクタ 57"/>
          <p:cNvCxnSpPr>
            <a:stCxn id="57" idx="3"/>
          </p:cNvCxnSpPr>
          <p:nvPr/>
        </p:nvCxnSpPr>
        <p:spPr>
          <a:xfrm>
            <a:off x="3151276" y="2696641"/>
            <a:ext cx="1154556" cy="26094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63" idx="1"/>
          </p:cNvCxnSpPr>
          <p:nvPr/>
        </p:nvCxnSpPr>
        <p:spPr>
          <a:xfrm flipH="1">
            <a:off x="4589659" y="1766451"/>
            <a:ext cx="929490" cy="161374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5519149" y="155857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Suspend </a:t>
            </a:r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AHK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15050" y="5096763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Screen Preview </a:t>
            </a:r>
            <a:r>
              <a:rPr kumimoji="1"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</a:t>
            </a:r>
            <a:r>
              <a:rPr kumimoji="1" lang="en-US" altLang="ja-JP" sz="1400" dirty="0" err="1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Dexpot</a:t>
            </a:r>
            <a:r>
              <a:rPr kumimoji="1"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)</a:t>
            </a:r>
            <a:endParaRPr kumimoji="1" lang="ja-JP" altLang="en-US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66" name="直線矢印コネクタ 65"/>
          <p:cNvCxnSpPr>
            <a:stCxn id="65" idx="1"/>
          </p:cNvCxnSpPr>
          <p:nvPr/>
        </p:nvCxnSpPr>
        <p:spPr>
          <a:xfrm flipH="1" flipV="1">
            <a:off x="5198724" y="4286937"/>
            <a:ext cx="916326" cy="1017703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622870" y="5095132"/>
            <a:ext cx="2539646" cy="4157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latin typeface="+mj-ea"/>
                <a:ea typeface="+mj-ea"/>
              </a:rPr>
              <a:t>BASE</a:t>
            </a:r>
            <a:endParaRPr kumimoji="1" lang="ja-JP" altLang="en-US" sz="1400">
              <a:latin typeface="+mj-ea"/>
              <a:ea typeface="+mj-ea"/>
            </a:endParaRPr>
          </a:p>
        </p:txBody>
      </p:sp>
      <p:cxnSp>
        <p:nvCxnSpPr>
          <p:cNvPr id="71" name="直線矢印コネクタ 70"/>
          <p:cNvCxnSpPr>
            <a:stCxn id="70" idx="3"/>
          </p:cNvCxnSpPr>
          <p:nvPr/>
        </p:nvCxnSpPr>
        <p:spPr>
          <a:xfrm flipV="1">
            <a:off x="3162516" y="4286937"/>
            <a:ext cx="608100" cy="101607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4" idx="1"/>
          </p:cNvCxnSpPr>
          <p:nvPr/>
        </p:nvCxnSpPr>
        <p:spPr>
          <a:xfrm flipH="1" flipV="1">
            <a:off x="4938177" y="3622491"/>
            <a:ext cx="1176873" cy="24488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6115050" y="3659498"/>
            <a:ext cx="2539646" cy="415754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smtClean="0">
                <a:solidFill>
                  <a:srgbClr val="C00000"/>
                </a:solidFill>
                <a:latin typeface="+mj-ea"/>
                <a:ea typeface="+mj-ea"/>
              </a:rPr>
              <a:t>未定</a:t>
            </a:r>
            <a:endParaRPr kumimoji="1" lang="ja-JP" altLang="en-US" sz="1400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 flipV="1">
            <a:off x="3162516" y="3620860"/>
            <a:ext cx="908618" cy="27502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/>
          <p:cNvSpPr/>
          <p:nvPr/>
        </p:nvSpPr>
        <p:spPr>
          <a:xfrm>
            <a:off x="611630" y="3659498"/>
            <a:ext cx="2539646" cy="415754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smtClean="0">
                <a:solidFill>
                  <a:srgbClr val="C00000"/>
                </a:solidFill>
                <a:latin typeface="+mj-ea"/>
                <a:ea typeface="+mj-ea"/>
              </a:rPr>
              <a:t>未定</a:t>
            </a:r>
            <a:endParaRPr kumimoji="1" lang="ja-JP" altLang="en-US" sz="1400" dirty="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8401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dirty="0" smtClean="0">
                <a:latin typeface="+mj-ea"/>
              </a:rPr>
              <a:t>Mouse</a:t>
            </a:r>
            <a:r>
              <a:rPr lang="ja-JP" altLang="en-US" sz="3600" dirty="0">
                <a:latin typeface="+mj-ea"/>
              </a:rPr>
              <a:t> </a:t>
            </a:r>
            <a:r>
              <a:rPr lang="en-US" altLang="ja-JP" sz="3600" dirty="0" smtClean="0">
                <a:latin typeface="+mj-ea"/>
              </a:rPr>
              <a:t>: </a:t>
            </a:r>
            <a:r>
              <a:rPr kumimoji="1" lang="en-US" altLang="ja-JP" sz="3600" dirty="0" smtClean="0">
                <a:latin typeface="+mj-ea"/>
              </a:rPr>
              <a:t>Steelseries Kana </a:t>
            </a:r>
            <a:endParaRPr kumimoji="1" lang="ja-JP" altLang="en-US" sz="3600" dirty="0"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3874524" cy="42835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sz="2000" dirty="0" smtClean="0">
                <a:latin typeface="+mj-ea"/>
                <a:ea typeface="+mj-ea"/>
              </a:rPr>
              <a:t>MOD </a:t>
            </a:r>
            <a:r>
              <a:rPr kumimoji="1" lang="en-US" altLang="ja-JP" sz="2000" smtClean="0">
                <a:latin typeface="+mj-ea"/>
                <a:ea typeface="+mj-ea"/>
              </a:rPr>
              <a:t>Right Button (app</a:t>
            </a:r>
            <a:r>
              <a:rPr kumimoji="1" lang="ja-JP" altLang="en-US" sz="2000" smtClean="0">
                <a:latin typeface="+mj-ea"/>
                <a:ea typeface="+mj-ea"/>
              </a:rPr>
              <a:t>別</a:t>
            </a:r>
            <a:r>
              <a:rPr kumimoji="1" lang="en-US" altLang="ja-JP" sz="2000" smtClean="0">
                <a:latin typeface="+mj-ea"/>
                <a:ea typeface="+mj-ea"/>
              </a:rPr>
              <a:t>)</a:t>
            </a:r>
            <a:endParaRPr kumimoji="1" lang="ja-JP" altLang="en-US" sz="2000" dirty="0">
              <a:latin typeface="+mj-ea"/>
              <a:ea typeface="+mj-ea"/>
            </a:endParaRPr>
          </a:p>
        </p:txBody>
      </p:sp>
      <p:pic>
        <p:nvPicPr>
          <p:cNvPr id="5" name="Picture 2" descr="http://site.steelseriescdn.com/wp-content/uploads/008-big-steelseries-kanav2_img-sect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8" t="18747" r="29817" b="270"/>
          <a:stretch/>
        </p:blipFill>
        <p:spPr bwMode="auto">
          <a:xfrm>
            <a:off x="3346485" y="3092521"/>
            <a:ext cx="2445250" cy="308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下矢印 5"/>
          <p:cNvSpPr/>
          <p:nvPr/>
        </p:nvSpPr>
        <p:spPr>
          <a:xfrm>
            <a:off x="4394449" y="3678148"/>
            <a:ext cx="195209" cy="297950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sp>
        <p:nvSpPr>
          <p:cNvPr id="7" name="下矢印 6"/>
          <p:cNvSpPr/>
          <p:nvPr/>
        </p:nvSpPr>
        <p:spPr>
          <a:xfrm rot="10800000">
            <a:off x="4394449" y="2794571"/>
            <a:ext cx="195209" cy="297950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cxnSp>
        <p:nvCxnSpPr>
          <p:cNvPr id="11" name="直線矢印コネクタ 10"/>
          <p:cNvCxnSpPr>
            <a:stCxn id="14" idx="1"/>
          </p:cNvCxnSpPr>
          <p:nvPr/>
        </p:nvCxnSpPr>
        <p:spPr>
          <a:xfrm flipH="1">
            <a:off x="4578418" y="2696641"/>
            <a:ext cx="1536632" cy="108641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6115050" y="2488764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latin typeface="+mj-ea"/>
                <a:ea typeface="+mj-ea"/>
              </a:rPr>
              <a:t>Next Tab </a:t>
            </a:r>
            <a:r>
              <a:rPr kumimoji="1"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(^tab)</a:t>
            </a:r>
            <a:endParaRPr kumimoji="1" lang="ja-JP" altLang="en-US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611630" y="2488764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latin typeface="+mj-ea"/>
                <a:ea typeface="+mj-ea"/>
              </a:rPr>
              <a:t>Previous Tab </a:t>
            </a:r>
            <a:r>
              <a:rPr kumimoji="1"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(^+tab)</a:t>
            </a:r>
            <a:endParaRPr kumimoji="1" lang="ja-JP" altLang="en-US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58" name="直線矢印コネクタ 57"/>
          <p:cNvCxnSpPr>
            <a:stCxn id="57" idx="3"/>
          </p:cNvCxnSpPr>
          <p:nvPr/>
        </p:nvCxnSpPr>
        <p:spPr>
          <a:xfrm>
            <a:off x="3151276" y="2696641"/>
            <a:ext cx="1154556" cy="260944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63" idx="1"/>
          </p:cNvCxnSpPr>
          <p:nvPr/>
        </p:nvCxnSpPr>
        <p:spPr>
          <a:xfrm flipH="1">
            <a:off x="4589659" y="1766451"/>
            <a:ext cx="929490" cy="1613747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5519149" y="1558574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tx1"/>
                </a:solidFill>
                <a:latin typeface="+mj-ea"/>
                <a:ea typeface="+mj-ea"/>
              </a:rPr>
              <a:t>Reload Tab </a:t>
            </a:r>
            <a:r>
              <a:rPr kumimoji="1" lang="en-US" altLang="ja-JP" sz="140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(^r)</a:t>
            </a:r>
            <a:endParaRPr kumimoji="1" lang="ja-JP" altLang="en-US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15050" y="5096763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latin typeface="+mj-ea"/>
                <a:ea typeface="+mj-ea"/>
              </a:rPr>
              <a:t>Reopen Tab </a:t>
            </a:r>
            <a:r>
              <a:rPr kumimoji="1"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(^+t)</a:t>
            </a:r>
            <a:endParaRPr kumimoji="1" lang="ja-JP" altLang="en-US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66" name="直線矢印コネクタ 65"/>
          <p:cNvCxnSpPr>
            <a:stCxn id="65" idx="1"/>
          </p:cNvCxnSpPr>
          <p:nvPr/>
        </p:nvCxnSpPr>
        <p:spPr>
          <a:xfrm flipH="1" flipV="1">
            <a:off x="5198724" y="4286937"/>
            <a:ext cx="916326" cy="1017703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622870" y="5095132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latin typeface="+mj-ea"/>
                <a:ea typeface="+mj-ea"/>
              </a:rPr>
              <a:t>Close Tab </a:t>
            </a:r>
            <a:r>
              <a:rPr kumimoji="1"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(^w)</a:t>
            </a:r>
            <a:endParaRPr kumimoji="1" lang="ja-JP" altLang="en-US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1" name="直線矢印コネクタ 70"/>
          <p:cNvCxnSpPr>
            <a:stCxn id="70" idx="3"/>
          </p:cNvCxnSpPr>
          <p:nvPr/>
        </p:nvCxnSpPr>
        <p:spPr>
          <a:xfrm flipV="1">
            <a:off x="3162516" y="4286937"/>
            <a:ext cx="608100" cy="1016072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4" idx="1"/>
          </p:cNvCxnSpPr>
          <p:nvPr/>
        </p:nvCxnSpPr>
        <p:spPr>
          <a:xfrm flipH="1" flipV="1">
            <a:off x="4938177" y="3622491"/>
            <a:ext cx="1176873" cy="24488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6115050" y="3659498"/>
            <a:ext cx="2539646" cy="4157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tx1"/>
                </a:solidFill>
                <a:latin typeface="+mj-ea"/>
                <a:ea typeface="+mj-ea"/>
              </a:rPr>
              <a:t>BASE</a:t>
            </a:r>
            <a:endParaRPr kumimoji="1" lang="ja-JP" altLang="en-US" sz="140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 flipV="1">
            <a:off x="3162516" y="3620860"/>
            <a:ext cx="908618" cy="27502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/>
          <p:cNvSpPr/>
          <p:nvPr/>
        </p:nvSpPr>
        <p:spPr>
          <a:xfrm>
            <a:off x="611630" y="3659498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  <a:latin typeface="+mj-ea"/>
                <a:ea typeface="+mj-ea"/>
              </a:rPr>
              <a:t>Pin Tab </a:t>
            </a:r>
            <a:r>
              <a:rPr kumimoji="1"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(!p)</a:t>
            </a:r>
            <a:endParaRPr kumimoji="1" lang="ja-JP" altLang="en-US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22870" y="6349429"/>
            <a:ext cx="35333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※ !p need pin tab (chrome extension)</a:t>
            </a:r>
            <a:endParaRPr kumimoji="1" lang="ja-JP" altLang="en-US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6546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Key : Happy Hacking Keyboard</a:t>
            </a:r>
            <a:endParaRPr kumimoji="1" lang="ja-JP" altLang="en-US" dirty="0"/>
          </a:p>
        </p:txBody>
      </p:sp>
      <p:pic>
        <p:nvPicPr>
          <p:cNvPr id="1026" name="Picture 2" descr="https://www.pfu.fujitsu.com/hhkeyboard/leaflet/images/pro2nl_sumi_a_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" t="17063" r="2782" b="16109"/>
          <a:stretch/>
        </p:blipFill>
        <p:spPr bwMode="auto">
          <a:xfrm>
            <a:off x="468630" y="3120390"/>
            <a:ext cx="8206740" cy="301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08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KB </a:t>
            </a:r>
            <a:r>
              <a:rPr kumimoji="1" lang="en-US" altLang="ja-JP" smtClean="0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latin typeface="+mj-lt"/>
              </a:rPr>
              <a:t>esc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1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2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4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5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6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7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8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9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0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-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=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\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Del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q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w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e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r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t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y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u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i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latin typeface="+mj-lt"/>
              </a:rPr>
              <a:t>o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p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[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]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BS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Tab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a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s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d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f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g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h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j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k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l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;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‘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return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latin typeface="+mj-lt"/>
              </a:rPr>
              <a:t>CAPS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z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x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c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v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b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n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m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,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.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/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7152800" y="4947254"/>
            <a:ext cx="855337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Shift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569441" y="4947254"/>
            <a:ext cx="1153098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Shift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8087681" y="4947254"/>
            <a:ext cx="464588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FN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366996" y="5473034"/>
            <a:ext cx="464588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Alt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6730022" y="5473034"/>
            <a:ext cx="464588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#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LCmd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Space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latin typeface="+mj-lt"/>
              </a:rPr>
              <a:t>RCmd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71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/>
          <a:lstStyle/>
          <a:p>
            <a:pPr marL="0" indent="0">
              <a:buNone/>
            </a:pPr>
            <a:r>
              <a:rPr lang="en-US" altLang="ja-JP" smtClean="0">
                <a:latin typeface="+mj-lt"/>
                <a:ea typeface="+mj-ea"/>
              </a:rPr>
              <a:t>Defaults</a:t>
            </a:r>
            <a:r>
              <a:rPr lang="ja-JP" altLang="en-US">
                <a:latin typeface="+mj-lt"/>
                <a:ea typeface="+mj-ea"/>
              </a:rPr>
              <a:t> </a:t>
            </a:r>
            <a:r>
              <a:rPr lang="en-US" altLang="ja-JP" smtClean="0">
                <a:latin typeface="+mj-lt"/>
                <a:ea typeface="+mj-ea"/>
              </a:rPr>
              <a:t>+ </a:t>
            </a:r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MODs </a:t>
            </a:r>
            <a:r>
              <a:rPr lang="en-US" altLang="ja-JP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(+Oneshot)</a:t>
            </a:r>
            <a:endParaRPr lang="en-US" altLang="ja-JP" dirty="0" smtClean="0">
              <a:solidFill>
                <a:schemeClr val="accent6">
                  <a:lumMod val="60000"/>
                  <a:lumOff val="40000"/>
                </a:schemeClr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9148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KB </a:t>
            </a:r>
            <a:r>
              <a:rPr kumimoji="1" lang="en-US" altLang="ja-JP" smtClean="0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!</a:t>
            </a:r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@</a:t>
            </a:r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#</a:t>
            </a:r>
            <a:endParaRPr kumimoji="1" lang="ja-JP" altLang="en-US" dirty="0"/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$</a:t>
            </a:r>
            <a:endParaRPr kumimoji="1" lang="ja-JP" altLang="en-US" dirty="0"/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/>
              <a:t>%</a:t>
            </a:r>
            <a:endParaRPr kumimoji="1" lang="ja-JP" altLang="en-US" dirty="0"/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^</a:t>
            </a:r>
            <a:endParaRPr kumimoji="1" lang="ja-JP" altLang="en-US" dirty="0"/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/>
              <a:t>&amp;</a:t>
            </a:r>
            <a:endParaRPr kumimoji="1" lang="ja-JP" altLang="en-US" dirty="0"/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*</a:t>
            </a:r>
            <a:endParaRPr kumimoji="1" lang="ja-JP" altLang="en-US" dirty="0"/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(</a:t>
            </a:r>
            <a:endParaRPr kumimoji="1" lang="ja-JP" altLang="en-US" dirty="0"/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)</a:t>
            </a:r>
            <a:endParaRPr kumimoji="1" lang="ja-JP" altLang="en-US" dirty="0"/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_</a:t>
            </a:r>
            <a:endParaRPr kumimoji="1" lang="ja-JP" altLang="en-US" dirty="0"/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+</a:t>
            </a:r>
            <a:endParaRPr kumimoji="1" lang="ja-JP" altLang="en-US" dirty="0"/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|</a:t>
            </a:r>
            <a:endParaRPr kumimoji="1" lang="ja-JP" altLang="en-US" dirty="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Q</a:t>
            </a:r>
            <a:endParaRPr kumimoji="1" lang="ja-JP" altLang="en-US" dirty="0"/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W</a:t>
            </a:r>
            <a:endParaRPr kumimoji="1" lang="ja-JP" altLang="en-US" dirty="0"/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E</a:t>
            </a:r>
            <a:endParaRPr kumimoji="1" lang="ja-JP" altLang="en-US" dirty="0"/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R</a:t>
            </a:r>
            <a:endParaRPr kumimoji="1" lang="ja-JP" altLang="en-US" dirty="0"/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T</a:t>
            </a:r>
            <a:endParaRPr kumimoji="1" lang="ja-JP" altLang="en-US" dirty="0"/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/>
              <a:t>Y</a:t>
            </a:r>
            <a:endParaRPr kumimoji="1" lang="ja-JP" altLang="en-US" dirty="0"/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U</a:t>
            </a:r>
            <a:endParaRPr kumimoji="1" lang="ja-JP" altLang="en-US" dirty="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I</a:t>
            </a:r>
            <a:endParaRPr kumimoji="1" lang="ja-JP" altLang="en-US" dirty="0"/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O</a:t>
            </a:r>
            <a:endParaRPr kumimoji="1" lang="ja-JP" altLang="en-US" dirty="0"/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P</a:t>
            </a:r>
            <a:endParaRPr kumimoji="1" lang="ja-JP" altLang="en-US" dirty="0"/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{</a:t>
            </a:r>
            <a:endParaRPr kumimoji="1" lang="ja-JP" altLang="en-US" dirty="0"/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}</a:t>
            </a:r>
            <a:endParaRPr kumimoji="1" lang="ja-JP" altLang="en-US" dirty="0"/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A</a:t>
            </a:r>
            <a:endParaRPr kumimoji="1" lang="ja-JP" altLang="en-US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S</a:t>
            </a:r>
            <a:endParaRPr kumimoji="1" lang="ja-JP" altLang="en-US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D</a:t>
            </a:r>
            <a:endParaRPr kumimoji="1" lang="ja-JP" altLang="en-US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F</a:t>
            </a:r>
            <a:endParaRPr kumimoji="1" lang="ja-JP" altLang="en-US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G</a:t>
            </a:r>
            <a:endParaRPr kumimoji="1" lang="ja-JP" altLang="en-US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H</a:t>
            </a:r>
            <a:endParaRPr kumimoji="1" lang="ja-JP" altLang="en-US" dirty="0"/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J</a:t>
            </a:r>
            <a:endParaRPr kumimoji="1" lang="ja-JP" altLang="en-US" dirty="0"/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K</a:t>
            </a:r>
            <a:endParaRPr kumimoji="1" lang="ja-JP" altLang="en-US" dirty="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L</a:t>
            </a:r>
            <a:endParaRPr kumimoji="1" lang="ja-JP" altLang="en-US" dirty="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:</a:t>
            </a:r>
            <a:endParaRPr kumimoji="1" lang="ja-JP" altLang="en-US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"</a:t>
            </a:r>
            <a:endParaRPr kumimoji="1" lang="ja-JP" altLang="en-US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Z</a:t>
            </a:r>
            <a:endParaRPr kumimoji="1" lang="ja-JP" altLang="en-US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X</a:t>
            </a:r>
            <a:endParaRPr kumimoji="1" lang="ja-JP" altLang="en-US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C</a:t>
            </a:r>
            <a:endParaRPr kumimoji="1" lang="ja-JP" altLang="en-US" dirty="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V</a:t>
            </a:r>
            <a:endParaRPr kumimoji="1" lang="ja-JP" altLang="en-US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B</a:t>
            </a:r>
            <a:endParaRPr kumimoji="1" lang="ja-JP" altLang="en-US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N</a:t>
            </a:r>
            <a:endParaRPr kumimoji="1" lang="ja-JP" altLang="en-US" dirty="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M</a:t>
            </a:r>
            <a:endParaRPr kumimoji="1" lang="ja-JP" altLang="en-US" dirty="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&lt;</a:t>
            </a:r>
            <a:endParaRPr kumimoji="1" lang="ja-JP" altLang="en-US" dirty="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&gt;</a:t>
            </a:r>
            <a:endParaRPr kumimoji="1" lang="ja-JP" altLang="en-US" dirty="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?</a:t>
            </a:r>
            <a:endParaRPr kumimoji="1" lang="ja-JP" altLang="en-US" dirty="0"/>
          </a:p>
        </p:txBody>
      </p:sp>
      <p:sp>
        <p:nvSpPr>
          <p:cNvPr id="60" name="角丸四角形 59"/>
          <p:cNvSpPr/>
          <p:nvPr/>
        </p:nvSpPr>
        <p:spPr>
          <a:xfrm>
            <a:off x="7160346" y="4947254"/>
            <a:ext cx="855337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1" name="角丸四角形 60"/>
          <p:cNvSpPr/>
          <p:nvPr/>
        </p:nvSpPr>
        <p:spPr>
          <a:xfrm>
            <a:off x="569441" y="4947254"/>
            <a:ext cx="1153098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SHIFT	= Shift (Windows)</a:t>
            </a:r>
            <a:endParaRPr lang="en-US" altLang="ja-JP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= 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Shift (Mac)</a:t>
            </a:r>
          </a:p>
        </p:txBody>
      </p:sp>
    </p:spTree>
    <p:extLst>
      <p:ext uri="{BB962C8B-B14F-4D97-AF65-F5344CB8AC3E}">
        <p14:creationId xmlns:p14="http://schemas.microsoft.com/office/powerpoint/2010/main" val="255045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KB </a:t>
            </a:r>
            <a:r>
              <a:rPr kumimoji="1" lang="en-US" altLang="ja-JP" smtClean="0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/>
              <a:t>F1</a:t>
            </a:r>
            <a:endParaRPr kumimoji="1" lang="ja-JP" altLang="en-US" sz="1600" dirty="0"/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/>
              <a:t>F2</a:t>
            </a:r>
            <a:endParaRPr kumimoji="1" lang="ja-JP" altLang="en-US" sz="1600" dirty="0"/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/>
              <a:t>F3</a:t>
            </a:r>
            <a:endParaRPr kumimoji="1" lang="ja-JP" altLang="en-US" sz="1600" dirty="0"/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/>
              <a:t>F4</a:t>
            </a:r>
            <a:endParaRPr kumimoji="1" lang="ja-JP" altLang="en-US" sz="1600" dirty="0"/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/>
              <a:t>F5</a:t>
            </a:r>
            <a:endParaRPr kumimoji="1" lang="ja-JP" altLang="en-US" sz="1600" dirty="0"/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/>
              <a:t>F6</a:t>
            </a:r>
            <a:endParaRPr kumimoji="1" lang="ja-JP" altLang="en-US" sz="1600" dirty="0"/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/>
              <a:t>F7</a:t>
            </a:r>
            <a:endParaRPr kumimoji="1" lang="ja-JP" altLang="en-US" sz="1600" dirty="0"/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/>
              <a:t>F8</a:t>
            </a:r>
            <a:endParaRPr kumimoji="1" lang="ja-JP" altLang="en-US" sz="1600" dirty="0"/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/>
              <a:t>F9</a:t>
            </a:r>
            <a:endParaRPr kumimoji="1" lang="ja-JP" altLang="en-US" sz="1600" dirty="0"/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/>
              <a:t>F10</a:t>
            </a:r>
            <a:endParaRPr kumimoji="1" lang="ja-JP" altLang="en-US" sz="1600" dirty="0"/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/>
              <a:t>F11</a:t>
            </a:r>
            <a:endParaRPr kumimoji="1" lang="ja-JP" altLang="en-US" sz="1600" dirty="0"/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/>
              <a:t>F12</a:t>
            </a:r>
            <a:endParaRPr kumimoji="1" lang="ja-JP" altLang="en-US" sz="1600" dirty="0"/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smtClean="0"/>
              <a:t>後列</a:t>
            </a:r>
            <a:endParaRPr lang="en-US" altLang="ja-JP" sz="1200" smtClean="0"/>
          </a:p>
          <a:p>
            <a:pPr algn="ctr"/>
            <a:r>
              <a:rPr kumimoji="1" lang="ja-JP" altLang="en-US" sz="1200"/>
              <a:t>消し</a:t>
            </a:r>
            <a:endParaRPr kumimoji="1" lang="ja-JP" altLang="en-US" sz="1200" dirty="0"/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/>
              <a:t>BS</a:t>
            </a:r>
            <a:endParaRPr kumimoji="1" lang="ja-JP" altLang="en-US" sz="1200" dirty="0"/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/>
              <a:t>Home</a:t>
            </a:r>
            <a:endParaRPr kumimoji="1" lang="ja-JP" altLang="en-US" sz="1200" dirty="0"/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/>
              <a:t>↑</a:t>
            </a:r>
            <a:endParaRPr kumimoji="1" lang="ja-JP" altLang="en-US" sz="1200" dirty="0"/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/>
              <a:t>End</a:t>
            </a:r>
            <a:endParaRPr kumimoji="1" lang="ja-JP" altLang="en-US" sz="1200" dirty="0"/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/>
              <a:t>Return</a:t>
            </a:r>
            <a:endParaRPr kumimoji="1" lang="ja-JP" altLang="en-US" sz="1200" dirty="0"/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/>
              <a:t>\</a:t>
            </a:r>
            <a:endParaRPr kumimoji="1" lang="ja-JP" altLang="en-US" sz="1200" dirty="0"/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/>
              <a:t>`</a:t>
            </a:r>
            <a:endParaRPr kumimoji="1" lang="ja-JP" altLang="en-US" sz="1200" dirty="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00" smtClean="0"/>
              <a:t>alt-shift</a:t>
            </a:r>
          </a:p>
          <a:p>
            <a:pPr algn="ctr"/>
            <a:r>
              <a:rPr lang="en-US" altLang="ja-JP" sz="1000" smtClean="0"/>
              <a:t>tab</a:t>
            </a:r>
            <a:endParaRPr kumimoji="1" lang="ja-JP" altLang="en-US" sz="1000" dirty="0"/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00" smtClean="0"/>
              <a:t>Alt</a:t>
            </a:r>
          </a:p>
          <a:p>
            <a:pPr algn="ctr"/>
            <a:r>
              <a:rPr lang="en-US" altLang="ja-JP" sz="1000" smtClean="0"/>
              <a:t>tab</a:t>
            </a:r>
            <a:endParaRPr kumimoji="1" lang="ja-JP" altLang="en-US" sz="1000" dirty="0"/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smtClean="0"/>
              <a:t>前列</a:t>
            </a:r>
            <a:endParaRPr kumimoji="1" lang="en-US" altLang="ja-JP" sz="1200" smtClean="0"/>
          </a:p>
          <a:p>
            <a:pPr algn="ctr"/>
            <a:r>
              <a:rPr lang="ja-JP" altLang="en-US" sz="1200"/>
              <a:t>消し</a:t>
            </a:r>
            <a:endParaRPr kumimoji="1" lang="ja-JP" altLang="en-US" sz="1200" dirty="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smtClean="0"/>
              <a:t>←</a:t>
            </a:r>
            <a:endParaRPr lang="en-US" altLang="ja-JP" sz="1200" smtClean="0"/>
          </a:p>
          <a:p>
            <a:pPr algn="ctr"/>
            <a:r>
              <a:rPr kumimoji="1" lang="en-US" altLang="ja-JP" sz="1200" smtClean="0"/>
              <a:t>Word</a:t>
            </a:r>
            <a:endParaRPr kumimoji="1" lang="ja-JP" altLang="en-US" sz="12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/>
              <a:t>←</a:t>
            </a:r>
            <a:endParaRPr kumimoji="1" lang="ja-JP" altLang="en-US" sz="12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smtClean="0"/>
              <a:t>↓</a:t>
            </a:r>
            <a:endParaRPr kumimoji="1" lang="ja-JP" altLang="en-US" sz="12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smtClean="0"/>
              <a:t>→</a:t>
            </a:r>
            <a:endParaRPr kumimoji="1" lang="ja-JP" altLang="en-US" sz="1200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smtClean="0"/>
              <a:t>→</a:t>
            </a:r>
            <a:endParaRPr kumimoji="1" lang="en-US" altLang="ja-JP" sz="1200" smtClean="0"/>
          </a:p>
          <a:p>
            <a:pPr algn="ctr"/>
            <a:r>
              <a:rPr lang="en-US" altLang="ja-JP" sz="1200" smtClean="0"/>
              <a:t>Word</a:t>
            </a:r>
            <a:endParaRPr kumimoji="1" lang="ja-JP" altLang="en-US" sz="12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/>
              <a:t>*</a:t>
            </a:r>
            <a:endParaRPr kumimoji="1" lang="ja-JP" altLang="en-US" sz="1200" dirty="0"/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/>
              <a:t>/</a:t>
            </a:r>
            <a:endParaRPr kumimoji="1" lang="ja-JP" altLang="en-US" sz="1200" dirty="0"/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smtClean="0"/>
              <a:t>カタ</a:t>
            </a:r>
            <a:endParaRPr lang="en-US" altLang="ja-JP" sz="1200" smtClean="0"/>
          </a:p>
          <a:p>
            <a:pPr algn="ctr"/>
            <a:r>
              <a:rPr lang="ja-JP" altLang="en-US" sz="1200" smtClean="0"/>
              <a:t>カナ</a:t>
            </a:r>
            <a:endParaRPr kumimoji="1" lang="ja-JP" altLang="en-US" sz="1200" dirty="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/>
              <a:t>Clip</a:t>
            </a:r>
          </a:p>
          <a:p>
            <a:pPr algn="ctr"/>
            <a:r>
              <a:rPr kumimoji="1" lang="en-US" altLang="ja-JP" sz="1200"/>
              <a:t>1</a:t>
            </a:r>
            <a:endParaRPr kumimoji="1" lang="ja-JP" altLang="en-US" sz="12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/>
              <a:t>Clip</a:t>
            </a:r>
          </a:p>
          <a:p>
            <a:pPr algn="ctr"/>
            <a:r>
              <a:rPr lang="en-US" altLang="ja-JP" sz="1200"/>
              <a:t>2</a:t>
            </a:r>
            <a:endParaRPr kumimoji="1" lang="ja-JP" altLang="en-US" sz="12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/>
              <a:t>Clip</a:t>
            </a:r>
          </a:p>
          <a:p>
            <a:pPr algn="ctr"/>
            <a:r>
              <a:rPr lang="en-US" altLang="ja-JP" sz="1200"/>
              <a:t>3</a:t>
            </a:r>
            <a:endParaRPr kumimoji="1" lang="ja-JP" altLang="en-US" sz="1200" dirty="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/>
              <a:t>Clip</a:t>
            </a:r>
          </a:p>
          <a:p>
            <a:pPr algn="ctr"/>
            <a:r>
              <a:rPr lang="en-US" altLang="ja-JP" sz="1200"/>
              <a:t>4</a:t>
            </a:r>
            <a:endParaRPr kumimoji="1" lang="ja-JP" altLang="en-US" sz="12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/>
              <a:t>+</a:t>
            </a:r>
            <a:endParaRPr kumimoji="1" lang="ja-JP" altLang="en-US" sz="1200" dirty="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/>
              <a:t>-</a:t>
            </a:r>
            <a:endParaRPr kumimoji="1" lang="ja-JP" altLang="en-US" sz="1200" dirty="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/>
          <a:lstStyle/>
          <a:p>
            <a:pPr marL="0" indent="0">
              <a:buNone/>
            </a:pPr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CAPS </a:t>
            </a:r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ja-JP" b="1">
                <a:solidFill>
                  <a:schemeClr val="accent6">
                    <a:lumMod val="75000"/>
                  </a:schemeClr>
                </a:solidFill>
              </a:rPr>
              <a:t>OR</a:t>
            </a:r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  RCMD</a:t>
            </a:r>
            <a:endParaRPr lang="en-US" altLang="ja-JP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65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KB </a:t>
            </a:r>
            <a:r>
              <a:rPr kumimoji="1" lang="en-US" altLang="ja-JP" smtClean="0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File Alias</a:t>
            </a:r>
          </a:p>
          <a:p>
            <a:pPr algn="ctr"/>
            <a:r>
              <a:rPr kumimoji="1" lang="en-US" altLang="ja-JP" sz="900" smtClean="0"/>
              <a:t>1</a:t>
            </a:r>
            <a:endParaRPr kumimoji="1" lang="ja-JP" altLang="en-US" sz="900" dirty="0"/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</a:t>
            </a:r>
            <a:r>
              <a:rPr lang="en-US" altLang="ja-JP" sz="900" smtClean="0"/>
              <a:t>Alias</a:t>
            </a:r>
          </a:p>
          <a:p>
            <a:pPr algn="ctr"/>
            <a:r>
              <a:rPr lang="en-US" altLang="ja-JP" sz="900" smtClean="0"/>
              <a:t>2</a:t>
            </a:r>
            <a:endParaRPr lang="en-US" altLang="ja-JP" sz="900"/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</a:t>
            </a:r>
            <a:r>
              <a:rPr lang="en-US" altLang="ja-JP" sz="900" smtClean="0"/>
              <a:t>Alias</a:t>
            </a:r>
          </a:p>
          <a:p>
            <a:pPr algn="ctr"/>
            <a:r>
              <a:rPr lang="en-US" altLang="ja-JP" sz="900" smtClean="0"/>
              <a:t>3</a:t>
            </a:r>
            <a:endParaRPr lang="en-US" altLang="ja-JP" sz="900"/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Alias</a:t>
            </a:r>
          </a:p>
          <a:p>
            <a:pPr algn="ctr"/>
            <a:r>
              <a:rPr lang="en-US" altLang="ja-JP" sz="900" smtClean="0"/>
              <a:t>4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</a:t>
            </a:r>
            <a:r>
              <a:rPr lang="en-US" altLang="ja-JP" sz="900" smtClean="0"/>
              <a:t>Alias</a:t>
            </a:r>
          </a:p>
          <a:p>
            <a:pPr algn="ctr"/>
            <a:r>
              <a:rPr lang="en-US" altLang="ja-JP" sz="900"/>
              <a:t>5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</a:t>
            </a:r>
            <a:r>
              <a:rPr lang="en-US" altLang="ja-JP" sz="900" smtClean="0"/>
              <a:t>Alias</a:t>
            </a:r>
          </a:p>
          <a:p>
            <a:pPr algn="ctr"/>
            <a:r>
              <a:rPr lang="en-US" altLang="ja-JP" sz="900" smtClean="0"/>
              <a:t>6</a:t>
            </a:r>
            <a:endParaRPr lang="en-US" altLang="ja-JP" sz="900"/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</a:t>
            </a:r>
            <a:r>
              <a:rPr lang="en-US" altLang="ja-JP" sz="900" smtClean="0"/>
              <a:t>Alias</a:t>
            </a:r>
          </a:p>
          <a:p>
            <a:pPr algn="ctr"/>
            <a:r>
              <a:rPr lang="en-US" altLang="ja-JP" sz="900" smtClean="0"/>
              <a:t>7</a:t>
            </a:r>
            <a:endParaRPr lang="en-US" altLang="ja-JP" sz="900"/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</a:t>
            </a:r>
            <a:r>
              <a:rPr lang="en-US" altLang="ja-JP" sz="900" smtClean="0"/>
              <a:t>Alias</a:t>
            </a:r>
          </a:p>
          <a:p>
            <a:pPr algn="ctr"/>
            <a:r>
              <a:rPr lang="en-US" altLang="ja-JP" sz="900"/>
              <a:t>8</a:t>
            </a: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</a:t>
            </a:r>
            <a:r>
              <a:rPr lang="en-US" altLang="ja-JP" sz="900" smtClean="0"/>
              <a:t>Alias</a:t>
            </a:r>
          </a:p>
          <a:p>
            <a:pPr algn="ctr"/>
            <a:r>
              <a:rPr lang="en-US" altLang="ja-JP" sz="900"/>
              <a:t>9</a:t>
            </a: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</a:t>
            </a:r>
            <a:r>
              <a:rPr lang="en-US" altLang="ja-JP" sz="900" smtClean="0"/>
              <a:t>Alias</a:t>
            </a:r>
          </a:p>
          <a:p>
            <a:pPr algn="ctr"/>
            <a:r>
              <a:rPr lang="en-US" altLang="ja-JP" sz="900" smtClean="0"/>
              <a:t>0</a:t>
            </a: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Task</a:t>
            </a:r>
          </a:p>
          <a:p>
            <a:pPr algn="ctr"/>
            <a:r>
              <a:rPr lang="en-US" altLang="ja-JP" sz="900" smtClean="0"/>
              <a:t>Manager</a:t>
            </a:r>
            <a:endParaRPr kumimoji="1" lang="ja-JP" altLang="en-US" sz="900" dirty="0"/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Text</a:t>
            </a:r>
          </a:p>
          <a:p>
            <a:pPr algn="ctr"/>
            <a:r>
              <a:rPr lang="en-US" altLang="ja-JP" sz="900" smtClean="0"/>
              <a:t>Editor</a:t>
            </a:r>
            <a:endParaRPr kumimoji="1" lang="ja-JP" altLang="en-US" sz="900" dirty="0"/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Reader</a:t>
            </a:r>
            <a:endParaRPr kumimoji="1" lang="ja-JP" altLang="en-US" sz="900" dirty="0"/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Terminal</a:t>
            </a:r>
            <a:endParaRPr kumimoji="1" lang="ja-JP" altLang="en-US" sz="900" dirty="0"/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/>
              <a:t>Word</a:t>
            </a:r>
            <a:endParaRPr kumimoji="1" lang="ja-JP" altLang="en-US" sz="900" dirty="0"/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Excel</a:t>
            </a:r>
            <a:endParaRPr kumimoji="1" lang="ja-JP" altLang="en-US" sz="900" dirty="0"/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/>
              <a:t>Power</a:t>
            </a:r>
          </a:p>
          <a:p>
            <a:pPr algn="ctr"/>
            <a:r>
              <a:rPr lang="en-US" altLang="ja-JP" sz="900" smtClean="0"/>
              <a:t>Point</a:t>
            </a:r>
            <a:endParaRPr kumimoji="1" lang="ja-JP" altLang="en-US" sz="900" dirty="0"/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Atom</a:t>
            </a:r>
            <a:endParaRPr kumimoji="1" lang="ja-JP" altLang="en-US" sz="9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Skype</a:t>
            </a:r>
            <a:endParaRPr kumimoji="1" lang="ja-JP" altLang="en-US" sz="9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Desktop</a:t>
            </a:r>
            <a:endParaRPr kumimoji="1" lang="ja-JP" altLang="en-US" sz="9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Filer</a:t>
            </a:r>
            <a:endParaRPr kumimoji="1" lang="ja-JP" altLang="en-US" sz="900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Google</a:t>
            </a:r>
          </a:p>
          <a:p>
            <a:pPr algn="ctr"/>
            <a:r>
              <a:rPr lang="en-US" altLang="ja-JP" sz="900" smtClean="0"/>
              <a:t>Chrome</a:t>
            </a:r>
            <a:endParaRPr kumimoji="1" lang="ja-JP" altLang="en-US" sz="9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/>
              <a:t>Git</a:t>
            </a:r>
            <a:br>
              <a:rPr lang="en-US" altLang="ja-JP" sz="900" smtClean="0"/>
            </a:br>
            <a:r>
              <a:rPr lang="en-US" altLang="ja-JP" sz="900" smtClean="0"/>
              <a:t>Hub</a:t>
            </a:r>
            <a:endParaRPr kumimoji="1" lang="ja-JP" altLang="en-US" sz="900" dirty="0"/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Intelli</a:t>
            </a:r>
          </a:p>
          <a:p>
            <a:pPr algn="ctr"/>
            <a:r>
              <a:rPr lang="en-US" altLang="ja-JP" sz="900"/>
              <a:t>J</a:t>
            </a:r>
            <a:endParaRPr kumimoji="1" lang="ja-JP" altLang="en-US" sz="900" dirty="0"/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/>
              <a:t>Notepad</a:t>
            </a:r>
            <a:endParaRPr kumimoji="1" lang="ja-JP" altLang="en-US" sz="900" dirty="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/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/>
          </a:p>
        </p:txBody>
      </p:sp>
      <p:sp>
        <p:nvSpPr>
          <p:cNvPr id="6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LCMD </a:t>
            </a:r>
            <a:r>
              <a:rPr kumimoji="1" lang="en-US" altLang="ja-JP" b="1" smtClean="0">
                <a:solidFill>
                  <a:schemeClr val="accent6">
                    <a:lumMod val="75000"/>
                  </a:schemeClr>
                </a:solidFill>
              </a:rPr>
              <a:t>AND</a:t>
            </a:r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RCMD	= Launcher</a:t>
            </a:r>
          </a:p>
        </p:txBody>
      </p:sp>
    </p:spTree>
    <p:extLst>
      <p:ext uri="{BB962C8B-B14F-4D97-AF65-F5344CB8AC3E}">
        <p14:creationId xmlns:p14="http://schemas.microsoft.com/office/powerpoint/2010/main" val="267633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KB </a:t>
            </a:r>
            <a:r>
              <a:rPr kumimoji="1" lang="en-US" altLang="ja-JP" smtClean="0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smtClean="0"/>
              <a:t>6</a:t>
            </a:r>
            <a:endParaRPr kumimoji="1" lang="ja-JP" altLang="en-US" sz="1400" dirty="0"/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7</a:t>
            </a:r>
            <a:endParaRPr kumimoji="1" lang="ja-JP" altLang="en-US" sz="1400" dirty="0"/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8</a:t>
            </a:r>
            <a:endParaRPr kumimoji="1" lang="ja-JP" altLang="en-US" sz="1400" dirty="0"/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9</a:t>
            </a:r>
            <a:endParaRPr kumimoji="1" lang="ja-JP" altLang="en-US" sz="1400" dirty="0"/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0</a:t>
            </a:r>
            <a:endParaRPr kumimoji="1" lang="ja-JP" altLang="en-US" sz="1400" dirty="0"/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-</a:t>
            </a:r>
            <a:endParaRPr kumimoji="1" lang="ja-JP" altLang="en-US" sz="1400" dirty="0"/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=</a:t>
            </a:r>
            <a:endParaRPr kumimoji="1" lang="ja-JP" altLang="en-US" sz="1400" dirty="0"/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y</a:t>
            </a:r>
            <a:endParaRPr kumimoji="1" lang="ja-JP" altLang="en-US" sz="1400" dirty="0"/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u</a:t>
            </a:r>
            <a:endParaRPr kumimoji="1" lang="ja-JP" altLang="en-US" sz="1400" dirty="0"/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i</a:t>
            </a:r>
            <a:endParaRPr kumimoji="1" lang="ja-JP" altLang="en-US" sz="1400" dirty="0"/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o</a:t>
            </a:r>
            <a:endParaRPr kumimoji="1" lang="ja-JP" altLang="en-US" sz="1400" dirty="0"/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p</a:t>
            </a:r>
            <a:endParaRPr kumimoji="1" lang="ja-JP" altLang="en-US" sz="1400" dirty="0"/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[</a:t>
            </a:r>
            <a:endParaRPr kumimoji="1" lang="ja-JP" altLang="en-US" sz="1400" dirty="0"/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]</a:t>
            </a:r>
            <a:endParaRPr kumimoji="1" lang="ja-JP" altLang="en-US" sz="1400" dirty="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h</a:t>
            </a:r>
            <a:endParaRPr kumimoji="1" lang="ja-JP" altLang="en-US" sz="14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j</a:t>
            </a:r>
            <a:endParaRPr kumimoji="1" lang="ja-JP" altLang="en-US" sz="14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k</a:t>
            </a:r>
            <a:endParaRPr kumimoji="1" lang="ja-JP" altLang="en-US" sz="14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l</a:t>
            </a:r>
            <a:endParaRPr kumimoji="1" lang="ja-JP" altLang="en-US" sz="1400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;</a:t>
            </a:r>
            <a:endParaRPr kumimoji="1" lang="ja-JP" altLang="en-US" sz="14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‘</a:t>
            </a:r>
            <a:endParaRPr kumimoji="1" lang="ja-JP" altLang="en-US" sz="1400" dirty="0"/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smtClean="0"/>
              <a:t>n</a:t>
            </a:r>
            <a:endParaRPr kumimoji="1" lang="ja-JP" altLang="en-US" sz="14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m</a:t>
            </a:r>
            <a:endParaRPr kumimoji="1" lang="ja-JP" altLang="en-US" sz="14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,</a:t>
            </a:r>
            <a:endParaRPr kumimoji="1" lang="ja-JP" altLang="en-US" sz="1400" dirty="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.</a:t>
            </a:r>
            <a:endParaRPr kumimoji="1" lang="ja-JP" altLang="en-US" sz="14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/</a:t>
            </a:r>
            <a:endParaRPr kumimoji="1" lang="ja-JP" altLang="en-US" sz="14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SPACE = 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Left Hand 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66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KB </a:t>
            </a:r>
            <a:r>
              <a:rPr kumimoji="1" lang="en-US" altLang="ja-JP" smtClean="0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橙</a:t>
            </a:r>
            <a:endParaRPr lang="en-US" altLang="ja-JP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青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緑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赤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色変更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橙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青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緑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赤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色変更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箇条</a:t>
            </a:r>
            <a:endParaRPr lang="en-US" altLang="ja-JP" sz="900"/>
          </a:p>
          <a:p>
            <a:pPr algn="ctr"/>
            <a:r>
              <a:rPr lang="ja-JP" altLang="en-US" sz="900"/>
              <a:t>書き</a:t>
            </a:r>
            <a:endParaRPr lang="ja-JP" altLang="en-US" sz="9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</a:t>
            </a:r>
            <a:endParaRPr lang="en-US" altLang="ja-JP" sz="900"/>
          </a:p>
          <a:p>
            <a:pPr algn="ctr"/>
            <a:r>
              <a:rPr lang="ja-JP" altLang="en-US" sz="900"/>
              <a:t>配置</a:t>
            </a:r>
            <a:endParaRPr lang="ja-JP" altLang="en-US" sz="9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</a:t>
            </a:r>
            <a:endParaRPr lang="en-US" altLang="ja-JP" sz="900"/>
          </a:p>
          <a:p>
            <a:pPr algn="ctr"/>
            <a:r>
              <a:rPr lang="ja-JP" altLang="en-US" sz="900"/>
              <a:t>塗り</a:t>
            </a:r>
            <a:endParaRPr lang="ja-JP" altLang="en-US" sz="9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Font</a:t>
            </a:r>
          </a:p>
          <a:p>
            <a:pPr algn="ctr"/>
            <a:r>
              <a:rPr lang="ja-JP" altLang="en-US" sz="900"/>
              <a:t>変更</a:t>
            </a:r>
            <a:endParaRPr lang="ja-JP" altLang="en-US" sz="900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図形の</a:t>
            </a:r>
            <a:endParaRPr lang="en-US" altLang="ja-JP" sz="900"/>
          </a:p>
          <a:p>
            <a:pPr algn="ctr"/>
            <a:r>
              <a:rPr lang="ja-JP" altLang="en-US" sz="900"/>
              <a:t>書式設定</a:t>
            </a:r>
            <a:endParaRPr lang="ja-JP" altLang="en-US" sz="9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背面</a:t>
            </a:r>
            <a:endParaRPr lang="en-US" altLang="ja-JP" sz="900"/>
          </a:p>
          <a:p>
            <a:pPr algn="ctr"/>
            <a:r>
              <a:rPr lang="ja-JP" altLang="en-US" sz="900"/>
              <a:t>移動</a:t>
            </a:r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前面</a:t>
            </a:r>
            <a:endParaRPr lang="en-US" altLang="ja-JP" sz="900"/>
          </a:p>
          <a:p>
            <a:pPr algn="ctr"/>
            <a:r>
              <a:rPr lang="ja-JP" altLang="en-US" sz="900"/>
              <a:t>移動</a:t>
            </a:r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ビュー</a:t>
            </a:r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枠線</a:t>
            </a:r>
            <a:endParaRPr lang="en-US" altLang="ja-JP" sz="900"/>
          </a:p>
          <a:p>
            <a:pPr algn="ctr"/>
            <a:r>
              <a:rPr lang="ja-JP" altLang="en-US" sz="900"/>
              <a:t>太さ</a:t>
            </a:r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CAPS </a:t>
            </a:r>
            <a:r>
              <a:rPr lang="en-US" altLang="ja-JP" b="1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AND</a:t>
            </a:r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 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LCMD</a:t>
            </a:r>
          </a:p>
          <a:p>
            <a:pPr marL="0" indent="0" algn="ctr">
              <a:buNone/>
            </a:pPr>
            <a:r>
              <a:rPr lang="en-US" altLang="ja-JP" sz="4000" dirty="0" smtClean="0">
                <a:solidFill>
                  <a:srgbClr val="C00000"/>
                </a:solidFill>
                <a:latin typeface="+mj-lt"/>
                <a:ea typeface="+mj-ea"/>
              </a:rPr>
              <a:t>On</a:t>
            </a:r>
          </a:p>
        </p:txBody>
      </p:sp>
      <p:pic>
        <p:nvPicPr>
          <p:cNvPr id="71" name="Picture 2" descr="https://upload.wikimedia.org/wikipedia/commons/thumb/b/b0/Microsoft_PowerPoint_2013_logo.svg/2000px-Microsoft_PowerPoint_2013_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078" y="2132002"/>
            <a:ext cx="792834" cy="77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89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KB : Happy Hacking Keyboard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smtClean="0"/>
              <a:t>その他</a:t>
            </a:r>
            <a:endParaRPr lang="en-US" altLang="ja-JP" smtClean="0"/>
          </a:p>
          <a:p>
            <a:pPr marL="0" indent="0">
              <a:buNone/>
            </a:pPr>
            <a:endParaRPr kumimoji="1" lang="en-US" altLang="ja-JP"/>
          </a:p>
          <a:p>
            <a:r>
              <a:rPr lang="en-US" altLang="ja-JP" smtClean="0"/>
              <a:t>LCMD</a:t>
            </a:r>
            <a:r>
              <a:rPr lang="ja-JP" altLang="en-US" smtClean="0"/>
              <a:t> </a:t>
            </a:r>
            <a:r>
              <a:rPr lang="en-US" altLang="ja-JP" smtClean="0"/>
              <a:t>AND Q</a:t>
            </a:r>
            <a:r>
              <a:rPr lang="ja-JP" altLang="en-US" smtClean="0"/>
              <a:t>：</a:t>
            </a:r>
            <a:r>
              <a:rPr lang="en-US" altLang="ja-JP" b="1" smtClean="0"/>
              <a:t>Quit</a:t>
            </a:r>
            <a:r>
              <a:rPr lang="ja-JP" altLang="en-US" b="1" smtClean="0"/>
              <a:t> </a:t>
            </a:r>
            <a:r>
              <a:rPr lang="en-US" altLang="ja-JP" b="1" smtClean="0"/>
              <a:t>APP</a:t>
            </a:r>
          </a:p>
          <a:p>
            <a:r>
              <a:rPr lang="en-US" altLang="ja-JP" smtClean="0"/>
              <a:t>CAPS AND LCMD AND F : </a:t>
            </a:r>
            <a:r>
              <a:rPr lang="en-US" altLang="ja-JP" b="1" smtClean="0"/>
              <a:t>previous tab (APP</a:t>
            </a:r>
            <a:r>
              <a:rPr lang="ja-JP" altLang="en-US" b="1" smtClean="0"/>
              <a:t>固有</a:t>
            </a:r>
            <a:r>
              <a:rPr lang="en-US" altLang="ja-JP" b="1" smtClean="0"/>
              <a:t>)</a:t>
            </a:r>
          </a:p>
          <a:p>
            <a:r>
              <a:rPr lang="en-US" altLang="ja-JP" smtClean="0"/>
              <a:t>CAPS </a:t>
            </a:r>
            <a:r>
              <a:rPr lang="en-US" altLang="ja-JP"/>
              <a:t>AND LCMD AND F : </a:t>
            </a:r>
            <a:r>
              <a:rPr lang="en-US" altLang="ja-JP" b="1" smtClean="0"/>
              <a:t>next tab</a:t>
            </a:r>
            <a:r>
              <a:rPr lang="ja-JP" altLang="en-US" b="1"/>
              <a:t> </a:t>
            </a:r>
            <a:r>
              <a:rPr lang="en-US" altLang="ja-JP" b="1" smtClean="0"/>
              <a:t>(APP</a:t>
            </a:r>
            <a:r>
              <a:rPr lang="ja-JP" altLang="en-US" b="1" smtClean="0"/>
              <a:t>固有</a:t>
            </a:r>
            <a:r>
              <a:rPr lang="en-US" altLang="ja-JP" b="1" smtClean="0"/>
              <a:t>)</a:t>
            </a:r>
          </a:p>
          <a:p>
            <a:endParaRPr lang="en-US" altLang="ja-JP" b="1"/>
          </a:p>
        </p:txBody>
      </p:sp>
    </p:spTree>
    <p:extLst>
      <p:ext uri="{BB962C8B-B14F-4D97-AF65-F5344CB8AC3E}">
        <p14:creationId xmlns:p14="http://schemas.microsoft.com/office/powerpoint/2010/main" val="367520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7317</TotalTime>
  <Words>515</Words>
  <Application>Microsoft Office PowerPoint</Application>
  <PresentationFormat>画面に合わせる (4:3)</PresentationFormat>
  <Paragraphs>320</Paragraphs>
  <Slides>14</Slides>
  <Notes>1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0" baseType="lpstr">
      <vt:lpstr>ＭＳ Ｐゴシック</vt:lpstr>
      <vt:lpstr>メイリオ</vt:lpstr>
      <vt:lpstr>Arial</vt:lpstr>
      <vt:lpstr>Calibri</vt:lpstr>
      <vt:lpstr>Courier New</vt:lpstr>
      <vt:lpstr>Office テーマ</vt:lpstr>
      <vt:lpstr>Key &amp; Mouse Bindings</vt:lpstr>
      <vt:lpstr>Key : Happy Hacking Keyboard</vt:lpstr>
      <vt:lpstr>KB : Happy Hacking Keyboard</vt:lpstr>
      <vt:lpstr>KB : Happy Hacking Keyboard</vt:lpstr>
      <vt:lpstr>KB : Happy Hacking Keyboard</vt:lpstr>
      <vt:lpstr>KB : Happy Hacking Keyboard</vt:lpstr>
      <vt:lpstr>KB : Happy Hacking Keyboard</vt:lpstr>
      <vt:lpstr>KB : Happy Hacking Keyboard</vt:lpstr>
      <vt:lpstr>KB : Happy Hacking Keyboard</vt:lpstr>
      <vt:lpstr>KB : Happy Hacking Keyboard</vt:lpstr>
      <vt:lpstr>Mouse : Steelseries Kana </vt:lpstr>
      <vt:lpstr>Mouse : Steelseries Kana </vt:lpstr>
      <vt:lpstr>Mouse : Steelseries Kana </vt:lpstr>
      <vt:lpstr>Mouse : Steelseries Kana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ほしい物リスト</dc:title>
  <dc:creator>Microsoft アカウント</dc:creator>
  <cp:lastModifiedBy>66 ittooo</cp:lastModifiedBy>
  <cp:revision>553</cp:revision>
  <dcterms:created xsi:type="dcterms:W3CDTF">2015-05-12T16:23:26Z</dcterms:created>
  <dcterms:modified xsi:type="dcterms:W3CDTF">2015-10-16T03:05:06Z</dcterms:modified>
</cp:coreProperties>
</file>