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89" r:id="rId3"/>
    <p:sldId id="290" r:id="rId4"/>
    <p:sldId id="292" r:id="rId5"/>
    <p:sldId id="294" r:id="rId6"/>
    <p:sldId id="301" r:id="rId7"/>
    <p:sldId id="299" r:id="rId8"/>
    <p:sldId id="296" r:id="rId9"/>
    <p:sldId id="295" r:id="rId10"/>
    <p:sldId id="291" r:id="rId11"/>
    <p:sldId id="300" r:id="rId12"/>
    <p:sldId id="298" r:id="rId13"/>
    <p:sldId id="262" r:id="rId14"/>
    <p:sldId id="267" r:id="rId15"/>
    <p:sldId id="269" r:id="rId16"/>
    <p:sldId id="266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290"/>
            <p14:sldId id="292"/>
            <p14:sldId id="294"/>
            <p14:sldId id="301"/>
            <p14:sldId id="299"/>
            <p14:sldId id="296"/>
            <p14:sldId id="295"/>
          </p14:sldIdLst>
        </p14:section>
        <p14:section name="Optimized Keys" id="{F845103B-DAEA-4A6F-93F9-6D7886FDAA2A}">
          <p14:sldIdLst>
            <p14:sldId id="291"/>
            <p14:sldId id="300"/>
            <p14:sldId id="298"/>
          </p14:sldIdLst>
        </p14:section>
        <p14:section name="Mouse_Steel_Kane" id="{0AAD51D3-0BE5-4007-9022-D3725A3255BC}">
          <p14:sldIdLst>
            <p14:sldId id="262"/>
            <p14:sldId id="267"/>
            <p14:sldId id="269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613" autoAdjust="0"/>
    <p:restoredTop sz="77243" autoAdjust="0"/>
  </p:normalViewPr>
  <p:slideViewPr>
    <p:cSldViewPr snapToGrid="0">
      <p:cViewPr varScale="1">
        <p:scale>
          <a:sx n="76" d="100"/>
          <a:sy n="76" d="100"/>
        </p:scale>
        <p:origin x="108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2015/10/18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8730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PgUp,PgDn</a:t>
            </a:r>
            <a:r>
              <a:rPr kumimoji="1" lang="ja-JP" altLang="en-US" smtClean="0"/>
              <a:t>なんだかんだほしい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2015/10/18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Key </a:t>
            </a:r>
            <a:r>
              <a:rPr lang="en-US" altLang="ja-JP" smtClean="0"/>
              <a:t>&amp;</a:t>
            </a:r>
            <a:r>
              <a:rPr lang="ja-JP" altLang="en-US"/>
              <a:t> </a:t>
            </a:r>
            <a:r>
              <a:rPr lang="en-US" altLang="ja-JP" smtClean="0"/>
              <a:t>Mouse</a:t>
            </a:r>
            <a:br>
              <a:rPr lang="en-US" altLang="ja-JP" smtClean="0"/>
            </a:br>
            <a:r>
              <a:rPr lang="en-US" altLang="ja-JP" smtClean="0"/>
              <a:t>Bindings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Supported </a:t>
            </a:r>
            <a:r>
              <a:rPr lang="en-US" altLang="ja-JP" smtClean="0">
                <a:solidFill>
                  <a:schemeClr val="bg1">
                    <a:lumMod val="65000"/>
                  </a:schemeClr>
                </a:solidFill>
              </a:rPr>
              <a:t>by AHK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  <a:endParaRPr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  <a:endParaRPr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Font</a:t>
            </a:r>
          </a:p>
          <a:p>
            <a:pPr algn="ctr"/>
            <a:r>
              <a:rPr lang="ja-JP" altLang="en-US" sz="900"/>
              <a:t>変更</a:t>
            </a:r>
            <a:endParaRPr lang="ja-JP" altLang="en-US" sz="9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背面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ビュー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CAPS </a:t>
            </a:r>
            <a:r>
              <a:rPr lang="en-US" altLang="ja-JP" b="1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AND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 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LCMD</a:t>
            </a:r>
          </a:p>
          <a:p>
            <a:pPr marL="0" indent="0" algn="ctr">
              <a:buNone/>
            </a:pPr>
            <a:r>
              <a:rPr lang="en-US" altLang="ja-JP" sz="4000" dirty="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</a:p>
        </p:txBody>
      </p:sp>
      <p:pic>
        <p:nvPicPr>
          <p:cNvPr id="71" name="Picture 2" descr="https://upload.wikimedia.org/wikipedia/commons/thumb/b/b0/Microsoft_PowerPoint_2013_logo.svg/2000px-Microsoft_PowerPoint_2013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078" y="2132002"/>
            <a:ext cx="792834" cy="7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Doc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smtClean="0">
                <a:solidFill>
                  <a:schemeClr val="accent5">
                    <a:lumMod val="75000"/>
                  </a:schemeClr>
                </a:solidFill>
              </a:rPr>
              <a:t>実行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smtClean="0">
                <a:solidFill>
                  <a:schemeClr val="accent5">
                    <a:lumMod val="75000"/>
                  </a:schemeClr>
                </a:solidFill>
              </a:rPr>
              <a:t>リ</a:t>
            </a:r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ネーム</a:t>
            </a:r>
            <a:endParaRPr lang="en-US" altLang="ja-JP" sz="90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smtClean="0"/>
              <a:t>前の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タブ</a:t>
            </a:r>
            <a:endParaRPr lang="en-US" altLang="ja-JP" sz="9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smtClean="0"/>
              <a:t>次の</a:t>
            </a:r>
            <a:endParaRPr lang="en-US" altLang="ja-JP" sz="900" smtClean="0"/>
          </a:p>
          <a:p>
            <a:pPr algn="ctr"/>
            <a:r>
              <a:rPr lang="ja-JP" altLang="en-US" sz="900"/>
              <a:t>タブ</a:t>
            </a:r>
            <a:endParaRPr lang="ja-JP" altLang="en-US" sz="9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CAPS </a:t>
            </a:r>
            <a:r>
              <a:rPr lang="en-US" altLang="ja-JP" b="1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AND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 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LCMD</a:t>
            </a:r>
          </a:p>
          <a:p>
            <a:pPr marL="0" indent="0" algn="ctr">
              <a:buNone/>
            </a:pPr>
            <a:r>
              <a:rPr lang="en-US" altLang="ja-JP" sz="4000" dirty="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</a:p>
        </p:txBody>
      </p:sp>
      <p:pic>
        <p:nvPicPr>
          <p:cNvPr id="1026" name="Picture 2" descr="https://drslash.com/wp-content/uploads/2014/07/Intellij-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279" y="2053256"/>
            <a:ext cx="951755" cy="9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6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>
                <a:latin typeface="+mj-ea"/>
              </a:rPr>
              <a:t>Mouse </a:t>
            </a:r>
            <a:r>
              <a:rPr lang="en-US" altLang="ja-JP" sz="3600" dirty="0" smtClean="0">
                <a:latin typeface="+mj-ea"/>
              </a:rPr>
              <a:t>: </a:t>
            </a:r>
            <a:r>
              <a:rPr kumimoji="1" lang="en-US" altLang="ja-JP" sz="3600" dirty="0" smtClean="0">
                <a:latin typeface="+mj-ea"/>
              </a:rPr>
              <a:t>Steelseries Kana 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sz="2400" dirty="0" smtClean="0"/>
              <a:t>Default</a:t>
            </a:r>
            <a:endParaRPr kumimoji="1" lang="ja-JP" altLang="en-US" sz="2400" dirty="0"/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Down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 Catalog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(Dexpot)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Forward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Back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Right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Left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2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>
                <a:latin typeface="+mj-ea"/>
              </a:rPr>
              <a:t>Mouse : Steelseries Kana 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3504454" cy="3929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2000" dirty="0" smtClean="0">
                <a:latin typeface="+mj-ea"/>
                <a:ea typeface="+mj-ea"/>
                <a:cs typeface="Courier New" panose="02070309020205020404" pitchFamily="49" charset="0"/>
              </a:rPr>
              <a:t>MOD Right Side Button</a:t>
            </a:r>
            <a:endParaRPr kumimoji="1" lang="ja-JP" altLang="en-US" sz="2000" dirty="0">
              <a:latin typeface="+mj-ea"/>
              <a:ea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Right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Left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57622" y="1766451"/>
            <a:ext cx="961527" cy="167292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Reload 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+mj-ea"/>
                <a:ea typeface="+mj-ea"/>
              </a:rPr>
              <a:t>BASE</a:t>
            </a:r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Screen Preview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(Dexpot)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smtClean="0">
                <a:solidFill>
                  <a:srgbClr val="C00000"/>
                </a:solidFill>
                <a:latin typeface="+mj-ea"/>
                <a:ea typeface="+mj-ea"/>
              </a:rPr>
              <a:t>未定</a:t>
            </a:r>
            <a:endParaRPr kumimoji="1" lang="ja-JP" altLang="en-US" sz="140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Middle Button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74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>
                <a:latin typeface="+mj-ea"/>
              </a:rPr>
              <a:t>Mouse : Steelseries </a:t>
            </a:r>
            <a:r>
              <a:rPr kumimoji="1" lang="en-US" altLang="ja-JP" sz="3600" dirty="0" smtClean="0">
                <a:latin typeface="+mj-ea"/>
              </a:rPr>
              <a:t>Kana 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49" y="1825625"/>
            <a:ext cx="3765799" cy="3929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2000" smtClean="0">
                <a:latin typeface="+mj-ea"/>
                <a:ea typeface="+mj-ea"/>
                <a:cs typeface="Courier New" panose="02070309020205020404" pitchFamily="49" charset="0"/>
              </a:rPr>
              <a:t>MOD Left  </a:t>
            </a:r>
            <a:r>
              <a:rPr kumimoji="1" lang="en-US" altLang="ja-JP" sz="2000" dirty="0" smtClean="0">
                <a:latin typeface="+mj-ea"/>
                <a:ea typeface="+mj-ea"/>
                <a:cs typeface="Courier New" panose="02070309020205020404" pitchFamily="49" charset="0"/>
              </a:rPr>
              <a:t>Side Button</a:t>
            </a:r>
            <a:endParaRPr kumimoji="1" lang="ja-JP" altLang="en-US" sz="2000" dirty="0">
              <a:latin typeface="+mj-ea"/>
              <a:ea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Next Window 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(!tab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Window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(!+tab)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Suspend </a:t>
            </a:r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Screen Preview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</a:t>
            </a:r>
            <a:r>
              <a:rPr kumimoji="1"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Dexpot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+mj-ea"/>
                <a:ea typeface="+mj-ea"/>
              </a:rPr>
              <a:t>BASE</a:t>
            </a:r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Windows</a:t>
            </a:r>
            <a:r>
              <a:rPr lang="ja-JP" altLang="en-US" sz="140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Menu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Explorer (Open Dropbox)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0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>
                <a:latin typeface="+mj-ea"/>
              </a:rPr>
              <a:t>Mouse</a:t>
            </a:r>
            <a:r>
              <a:rPr lang="ja-JP" altLang="en-US" sz="3600" dirty="0">
                <a:latin typeface="+mj-ea"/>
              </a:rPr>
              <a:t> </a:t>
            </a:r>
            <a:r>
              <a:rPr lang="en-US" altLang="ja-JP" sz="3600" dirty="0" smtClean="0">
                <a:latin typeface="+mj-ea"/>
              </a:rPr>
              <a:t>: </a:t>
            </a:r>
            <a:r>
              <a:rPr kumimoji="1" lang="en-US" altLang="ja-JP" sz="3600" dirty="0" smtClean="0">
                <a:latin typeface="+mj-ea"/>
              </a:rPr>
              <a:t>Steelseries Kana 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3874524" cy="4283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2000" dirty="0" smtClean="0">
                <a:latin typeface="+mj-ea"/>
                <a:ea typeface="+mj-ea"/>
              </a:rPr>
              <a:t>MOD </a:t>
            </a:r>
            <a:r>
              <a:rPr kumimoji="1" lang="en-US" altLang="ja-JP" sz="2000" smtClean="0">
                <a:latin typeface="+mj-ea"/>
                <a:ea typeface="+mj-ea"/>
              </a:rPr>
              <a:t>Right Button (</a:t>
            </a:r>
            <a:r>
              <a:rPr kumimoji="1" lang="ja-JP" altLang="en-US" sz="2000" smtClean="0">
                <a:latin typeface="+mj-ea"/>
                <a:ea typeface="+mj-ea"/>
              </a:rPr>
              <a:t>タブ操作</a:t>
            </a:r>
            <a:r>
              <a:rPr kumimoji="1" lang="en-US" altLang="ja-JP" sz="2000" smtClean="0">
                <a:latin typeface="+mj-ea"/>
                <a:ea typeface="+mj-ea"/>
              </a:rPr>
              <a:t>)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Next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New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Reopen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Close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tx1"/>
                </a:solidFill>
                <a:latin typeface="+mj-ea"/>
                <a:ea typeface="+mj-ea"/>
              </a:rPr>
              <a:t>BASE</a:t>
            </a:r>
            <a:endParaRPr kumimoji="1" lang="ja-JP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Pin(Lock)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66640" y="5875276"/>
            <a:ext cx="33044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Pin(lock) tab need </a:t>
            </a:r>
          </a:p>
          <a:p>
            <a:pPr lvl="1"/>
            <a:r>
              <a:rPr lang="en-US" altLang="ja-JP" sz="140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pin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tab (chrome </a:t>
            </a:r>
            <a:r>
              <a:rPr lang="en-US" altLang="ja-JP" sz="140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extension)</a:t>
            </a:r>
          </a:p>
          <a:p>
            <a:pPr lvl="1"/>
            <a:r>
              <a:rPr lang="en-US" altLang="ja-JP" sz="140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QTTabBar (exploler extension)</a:t>
            </a:r>
          </a:p>
        </p:txBody>
      </p:sp>
    </p:spTree>
    <p:extLst>
      <p:ext uri="{BB962C8B-B14F-4D97-AF65-F5344CB8AC3E}">
        <p14:creationId xmlns:p14="http://schemas.microsoft.com/office/powerpoint/2010/main" val="10654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Key : Happy Hacking Keyboard</a:t>
            </a:r>
            <a:endParaRPr kumimoji="1" lang="ja-JP" altLang="en-US" dirty="0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esc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1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2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8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9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-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=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\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Del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w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y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u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i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o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[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]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a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smtClean="0">
                <a:latin typeface="+mj-lt"/>
              </a:rPr>
              <a:t>f</a:t>
            </a:r>
            <a:endParaRPr kumimoji="1" lang="ja-JP" altLang="en-US" b="1" dirty="0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g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h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smtClean="0">
                <a:latin typeface="+mj-lt"/>
              </a:rPr>
              <a:t>j</a:t>
            </a:r>
            <a:endParaRPr kumimoji="1" lang="ja-JP" altLang="en-US" b="1" dirty="0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k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;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‘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return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CAPS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z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x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v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m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,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.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/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0" y="4947254"/>
            <a:ext cx="855337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Shift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Shift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FN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Alt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#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LCmd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Space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RCmd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/>
          <a:lstStyle/>
          <a:p>
            <a:pPr marL="0" indent="0">
              <a:buNone/>
            </a:pPr>
            <a:r>
              <a:rPr lang="en-US" altLang="ja-JP" smtClean="0">
                <a:latin typeface="+mj-lt"/>
                <a:ea typeface="+mj-ea"/>
              </a:rPr>
              <a:t>Defaults</a:t>
            </a:r>
            <a:r>
              <a:rPr lang="ja-JP" altLang="en-US">
                <a:latin typeface="+mj-lt"/>
                <a:ea typeface="+mj-ea"/>
              </a:rPr>
              <a:t> </a:t>
            </a:r>
            <a:r>
              <a:rPr lang="en-US" altLang="ja-JP" smtClean="0">
                <a:latin typeface="+mj-lt"/>
                <a:ea typeface="+mj-ea"/>
              </a:rPr>
              <a:t>+ 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MODs </a:t>
            </a:r>
            <a:r>
              <a:rPr lang="en-US" altLang="ja-JP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(+Oneshot)</a:t>
            </a:r>
            <a:endParaRPr lang="en-US" altLang="ja-JP" dirty="0" smtClean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/>
              <a:t>esc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!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@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#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$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%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^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&amp;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*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</a:t>
            </a:r>
            <a:endParaRPr kumimoji="1" lang="ja-JP" altLang="en-US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)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_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+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|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Q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W</a:t>
            </a:r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E</a:t>
            </a:r>
            <a:endParaRPr kumimoji="1" lang="ja-JP" altLang="en-US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</a:t>
            </a:r>
            <a:endParaRPr kumimoji="1" lang="ja-JP" altLang="en-US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T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Y</a:t>
            </a:r>
            <a:endParaRPr kumimoji="1" lang="ja-JP" altLang="en-US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U</a:t>
            </a:r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I</a:t>
            </a:r>
            <a:endParaRPr kumimoji="1" lang="ja-JP" altLang="en-US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O</a:t>
            </a:r>
            <a:endParaRPr kumimoji="1" lang="ja-JP" altLang="en-US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P</a:t>
            </a:r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{</a:t>
            </a:r>
            <a:endParaRPr kumimoji="1" lang="ja-JP" altLang="en-US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}</a:t>
            </a:r>
            <a:endParaRPr kumimoji="1" lang="ja-JP" altLang="en-US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+Tab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A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D</a:t>
            </a:r>
            <a:endParaRPr kumimoji="1" lang="ja-JP" altLang="en-US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/>
              <a:t>F</a:t>
            </a:r>
            <a:endParaRPr kumimoji="1" lang="ja-JP" altLang="en-US" b="1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G</a:t>
            </a:r>
            <a:endParaRPr kumimoji="1" lang="ja-JP" altLang="en-US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H</a:t>
            </a:r>
            <a:endParaRPr kumimoji="1" lang="ja-JP" altLang="en-US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/>
              <a:t>J</a:t>
            </a:r>
            <a:endParaRPr kumimoji="1" lang="ja-JP" altLang="en-US" b="1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K</a:t>
            </a:r>
            <a:endParaRPr kumimoji="1" lang="ja-JP" altLang="en-US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L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: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"</a:t>
            </a:r>
            <a:endParaRPr kumimoji="1" lang="ja-JP" altLang="en-US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Z</a:t>
            </a:r>
            <a:endParaRPr kumimoji="1" lang="ja-JP" altLang="en-US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X</a:t>
            </a:r>
            <a:endParaRPr kumimoji="1" lang="ja-JP" altLang="en-US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C</a:t>
            </a:r>
            <a:endParaRPr kumimoji="1" lang="ja-JP" altLang="en-US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V</a:t>
            </a:r>
            <a:endParaRPr kumimoji="1" lang="ja-JP" altLang="en-US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B</a:t>
            </a:r>
            <a:endParaRPr kumimoji="1" lang="ja-JP" altLang="en-US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N</a:t>
            </a:r>
            <a:endParaRPr kumimoji="1" lang="ja-JP" altLang="en-US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M</a:t>
            </a:r>
            <a:endParaRPr kumimoji="1" lang="ja-JP" altLang="en-US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&lt;</a:t>
            </a:r>
            <a:endParaRPr kumimoji="1" lang="ja-JP" altLang="en-US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&gt;</a:t>
            </a:r>
            <a:endParaRPr kumimoji="1" lang="ja-JP" altLang="en-US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?</a:t>
            </a:r>
            <a:endParaRPr kumimoji="1" lang="ja-JP" altLang="en-US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SHIFT	= Shift (Windows)</a:t>
            </a:r>
            <a:endParaRPr lang="en-US" altLang="ja-JP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Shift (Mac)</a:t>
            </a:r>
          </a:p>
        </p:txBody>
      </p:sp>
      <p:sp>
        <p:nvSpPr>
          <p:cNvPr id="62" name="角丸四角形 61"/>
          <p:cNvSpPr/>
          <p:nvPr/>
        </p:nvSpPr>
        <p:spPr>
          <a:xfrm>
            <a:off x="7152800" y="4947254"/>
            <a:ext cx="855337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045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Delete</a:t>
            </a:r>
            <a:endParaRPr kumimoji="1" lang="ja-JP" altLang="en-US" sz="12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/>
              <a:t>IME</a:t>
            </a:r>
            <a:endParaRPr lang="en-US" altLang="ja-JP" sz="1200" smtClean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Alt-Shift</a:t>
            </a:r>
          </a:p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Alt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/>
              <a:t>Eng_IME</a:t>
            </a:r>
            <a:endParaRPr kumimoji="1" lang="en-US" altLang="ja-JP" sz="1200" smtClean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/>
              <a:t>^Tab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b="1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b="1" smtClean="0"/>
              <a:t>ひら</a:t>
            </a:r>
            <a:endParaRPr lang="en-US" altLang="ja-JP" sz="1200" b="1" smtClean="0"/>
          </a:p>
          <a:p>
            <a:pPr algn="ctr"/>
            <a:r>
              <a:rPr kumimoji="1" lang="ja-JP" altLang="en-US" sz="1200" b="1"/>
              <a:t>がな</a:t>
            </a:r>
            <a:endParaRPr kumimoji="1" lang="ja-JP" altLang="en-US" sz="1200" b="1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/>
              <a:t>カタ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カナ</a:t>
            </a:r>
            <a:endParaRPr kumimoji="1" lang="ja-JP" altLang="en-US" sz="12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/>
              <a:t>英語</a:t>
            </a:r>
            <a:endParaRPr kumimoji="1" lang="ja-JP" altLang="en-US" sz="12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Japanese_IME</a:t>
            </a:r>
            <a:endParaRPr kumimoji="1" lang="ja-JP" altLang="en-US" sz="12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1808724" cy="624967"/>
          </a:xfrm>
        </p:spPr>
        <p:txBody>
          <a:bodyPr/>
          <a:lstStyle/>
          <a:p>
            <a:pPr marL="0" indent="0">
              <a:buNone/>
            </a:pP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CAPS</a:t>
            </a:r>
            <a:endParaRPr lang="en-US" altLang="ja-JP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/>
              <a:t>後列</a:t>
            </a:r>
            <a:endParaRPr lang="en-US" altLang="ja-JP" sz="1200" smtClean="0"/>
          </a:p>
          <a:p>
            <a:pPr algn="ctr"/>
            <a:r>
              <a:rPr kumimoji="1" lang="ja-JP" altLang="en-US" sz="1200"/>
              <a:t>消し</a:t>
            </a:r>
            <a:endParaRPr kumimoji="1" lang="ja-JP" altLang="en-US" sz="12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/>
              <a:t>7</a:t>
            </a:r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/>
              <a:t>8</a:t>
            </a:r>
            <a:endParaRPr kumimoji="1" lang="ja-JP" altLang="en-US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/>
              <a:t>9</a:t>
            </a:r>
            <a:endParaRPr kumimoji="1" lang="en-US" altLang="ja-JP" smtClean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/>
              <a:t>-</a:t>
            </a:r>
            <a:endParaRPr kumimoji="1" lang="en-US" altLang="ja-JP" smtClean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Alt-Shift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Alt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/>
              <a:t>前列</a:t>
            </a:r>
            <a:endParaRPr kumimoji="1" lang="en-US" altLang="ja-JP" sz="1200" smtClean="0"/>
          </a:p>
          <a:p>
            <a:pPr algn="ctr"/>
            <a:r>
              <a:rPr lang="ja-JP" altLang="en-US" sz="1200"/>
              <a:t>消し</a:t>
            </a:r>
            <a:endParaRPr kumimoji="1" lang="ja-JP" altLang="en-US" sz="12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/>
              <a:t>Tab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b="1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b="1" smtClean="0"/>
              <a:t>4</a:t>
            </a:r>
            <a:endParaRPr kumimoji="1" lang="ja-JP" altLang="en-US" b="1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/>
              <a:t>5</a:t>
            </a:r>
            <a:endParaRPr kumimoji="1" lang="ja-JP" altLang="en-US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/>
              <a:t>6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/>
              <a:t>+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/>
              <a:t>=</a:t>
            </a:r>
            <a:endParaRPr kumimoji="1" lang="ja-JP" altLang="en-US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Return</a:t>
            </a:r>
            <a:endParaRPr kumimoji="1" lang="ja-JP" altLang="en-US" sz="16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/>
              <a:t>*</a:t>
            </a:r>
            <a:endParaRPr kumimoji="1" lang="ja-JP" altLang="en-US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/>
              <a:t>2</a:t>
            </a:r>
            <a:endParaRPr kumimoji="1" lang="ja-JP" altLang="en-US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/>
              <a:t>3</a:t>
            </a:r>
            <a:endParaRPr kumimoji="1" lang="ja-JP" altLang="en-US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/>
              <a:t>/</a:t>
            </a:r>
            <a:endParaRPr kumimoji="1"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/>
              <a:t>0</a:t>
            </a:r>
            <a:endParaRPr kumimoji="1" lang="ja-JP" altLang="en-US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6"/>
            <a:ext cx="1484642" cy="807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RCMD</a:t>
            </a:r>
            <a:endParaRPr lang="en-US" altLang="ja-JP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File Alias</a:t>
            </a:r>
          </a:p>
          <a:p>
            <a:pPr algn="ctr"/>
            <a:r>
              <a:rPr kumimoji="1" lang="en-US" altLang="ja-JP" sz="900" smtClean="0"/>
              <a:t>1</a:t>
            </a:r>
            <a:endParaRPr kumimoji="1" lang="ja-JP" altLang="en-US" sz="9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2</a:t>
            </a:r>
            <a:endParaRPr lang="en-US" altLang="ja-JP" sz="90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3</a:t>
            </a:r>
            <a:endParaRPr lang="en-US" altLang="ja-JP" sz="90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Alias</a:t>
            </a:r>
          </a:p>
          <a:p>
            <a:pPr algn="ctr"/>
            <a:r>
              <a:rPr lang="en-US" altLang="ja-JP" sz="900" smtClean="0"/>
              <a:t>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/>
              <a:t>5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6</a:t>
            </a:r>
            <a:endParaRPr lang="en-US" altLang="ja-JP" sz="90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7</a:t>
            </a:r>
            <a:endParaRPr lang="en-US" altLang="ja-JP" sz="90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/>
              <a:t>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/>
              <a:t>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Task</a:t>
            </a:r>
          </a:p>
          <a:p>
            <a:pPr algn="ctr"/>
            <a:r>
              <a:rPr lang="en-US" altLang="ja-JP" sz="900" smtClean="0"/>
              <a:t>Manager</a:t>
            </a:r>
            <a:endParaRPr kumimoji="1" lang="ja-JP" altLang="en-US" sz="9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Text</a:t>
            </a:r>
          </a:p>
          <a:p>
            <a:pPr algn="ctr"/>
            <a:r>
              <a:rPr lang="en-US" altLang="ja-JP" sz="900" smtClean="0"/>
              <a:t>Editor</a:t>
            </a:r>
            <a:endParaRPr kumimoji="1" lang="ja-JP" altLang="en-US" sz="9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Reader</a:t>
            </a:r>
            <a:endParaRPr kumimoji="1" lang="ja-JP" altLang="en-US" sz="9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Terminal</a:t>
            </a:r>
            <a:endParaRPr kumimoji="1" lang="ja-JP" altLang="en-US" sz="9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Word</a:t>
            </a:r>
            <a:endParaRPr kumimoji="1" lang="ja-JP" altLang="en-US" sz="9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Excel</a:t>
            </a:r>
            <a:endParaRPr kumimoji="1" lang="ja-JP" altLang="en-US" sz="9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Power</a:t>
            </a:r>
          </a:p>
          <a:p>
            <a:pPr algn="ctr"/>
            <a:r>
              <a:rPr lang="en-US" altLang="ja-JP" sz="900" smtClean="0"/>
              <a:t>Point</a:t>
            </a:r>
            <a:endParaRPr kumimoji="1" lang="ja-JP" altLang="en-US" sz="9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Atom</a:t>
            </a:r>
            <a:endParaRPr kumimoji="1"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Skype</a:t>
            </a:r>
            <a:endParaRPr kumimoji="1"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Desktop</a:t>
            </a:r>
            <a:endParaRPr kumimoji="1"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Filer</a:t>
            </a:r>
            <a:endParaRPr kumimoji="1" lang="ja-JP" altLang="en-US" sz="9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Google</a:t>
            </a:r>
          </a:p>
          <a:p>
            <a:pPr algn="ctr"/>
            <a:r>
              <a:rPr lang="en-US" altLang="ja-JP" sz="900" smtClean="0"/>
              <a:t>Chrome</a:t>
            </a:r>
            <a:endParaRPr kumimoji="1"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Git</a:t>
            </a:r>
            <a:br>
              <a:rPr lang="en-US" altLang="ja-JP" sz="900" smtClean="0"/>
            </a:br>
            <a:r>
              <a:rPr lang="en-US" altLang="ja-JP" sz="900" smtClean="0"/>
              <a:t>Hub</a:t>
            </a:r>
            <a:endParaRPr kumimoji="1" lang="ja-JP" altLang="en-US" sz="9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Intelli</a:t>
            </a:r>
          </a:p>
          <a:p>
            <a:pPr algn="ctr"/>
            <a:r>
              <a:rPr lang="en-US" altLang="ja-JP" sz="900"/>
              <a:t>J</a:t>
            </a:r>
            <a:endParaRPr kumimoji="1" lang="ja-JP" altLang="en-US" sz="9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Notepad</a:t>
            </a:r>
            <a:endParaRPr kumimoji="1" lang="ja-JP" altLang="en-US" sz="9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6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LCMD </a:t>
            </a:r>
            <a:r>
              <a:rPr kumimoji="1" lang="en-US" altLang="ja-JP" b="1" smtClean="0">
                <a:solidFill>
                  <a:schemeClr val="accent6">
                    <a:lumMod val="75000"/>
                  </a:schemeClr>
                </a:solidFill>
              </a:rPr>
              <a:t>AND</a:t>
            </a:r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RCMD	= Launcher</a:t>
            </a: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/>
              <a:t>6</a:t>
            </a:r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7</a:t>
            </a:r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8</a:t>
            </a:r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9</a:t>
            </a:r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0</a:t>
            </a:r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-</a:t>
            </a:r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=</a:t>
            </a:r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y</a:t>
            </a:r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u</a:t>
            </a:r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i</a:t>
            </a:r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o</a:t>
            </a:r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p</a:t>
            </a:r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[</a:t>
            </a:r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]</a:t>
            </a:r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h</a:t>
            </a:r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j</a:t>
            </a:r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k</a:t>
            </a:r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l</a:t>
            </a:r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;</a:t>
            </a:r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‘</a:t>
            </a:r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/>
              <a:t>n</a:t>
            </a:r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m</a:t>
            </a:r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,</a:t>
            </a:r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.</a:t>
            </a:r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/</a:t>
            </a:r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SPACE = 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Left Hand 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KB : Happy Hacking Keyboard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mtClean="0"/>
              <a:t>その他</a:t>
            </a:r>
            <a:endParaRPr lang="en-US" altLang="ja-JP" smtClean="0"/>
          </a:p>
          <a:p>
            <a:pPr marL="0" indent="0">
              <a:buNone/>
            </a:pPr>
            <a:endParaRPr kumimoji="1" lang="en-US" altLang="ja-JP"/>
          </a:p>
          <a:p>
            <a:r>
              <a:rPr lang="en-US" altLang="ja-JP" smtClean="0"/>
              <a:t>LCMD</a:t>
            </a:r>
            <a:r>
              <a:rPr lang="ja-JP" altLang="en-US" smtClean="0"/>
              <a:t> </a:t>
            </a:r>
            <a:r>
              <a:rPr lang="en-US" altLang="ja-JP" smtClean="0"/>
              <a:t>AND Q</a:t>
            </a:r>
            <a:r>
              <a:rPr lang="ja-JP" altLang="en-US" smtClean="0"/>
              <a:t>：</a:t>
            </a:r>
            <a:r>
              <a:rPr lang="en-US" altLang="ja-JP" b="1" smtClean="0"/>
              <a:t>Quit</a:t>
            </a:r>
            <a:r>
              <a:rPr lang="ja-JP" altLang="en-US" b="1" smtClean="0"/>
              <a:t> </a:t>
            </a:r>
            <a:r>
              <a:rPr lang="en-US" altLang="ja-JP" b="1" smtClean="0"/>
              <a:t>APP</a:t>
            </a:r>
          </a:p>
          <a:p>
            <a:r>
              <a:rPr lang="en-US" altLang="ja-JP" smtClean="0"/>
              <a:t>CAPS AND LCMD AND F : </a:t>
            </a:r>
            <a:r>
              <a:rPr lang="en-US" altLang="ja-JP" b="1" smtClean="0"/>
              <a:t>previous tab (APP</a:t>
            </a:r>
            <a:r>
              <a:rPr lang="ja-JP" altLang="en-US" b="1" smtClean="0"/>
              <a:t>固有</a:t>
            </a:r>
            <a:r>
              <a:rPr lang="en-US" altLang="ja-JP" b="1" smtClean="0"/>
              <a:t>)</a:t>
            </a:r>
          </a:p>
          <a:p>
            <a:r>
              <a:rPr lang="en-US" altLang="ja-JP" smtClean="0"/>
              <a:t>CAPS </a:t>
            </a:r>
            <a:r>
              <a:rPr lang="en-US" altLang="ja-JP"/>
              <a:t>AND LCMD AND F : </a:t>
            </a:r>
            <a:r>
              <a:rPr lang="en-US" altLang="ja-JP" b="1" smtClean="0"/>
              <a:t>next tab</a:t>
            </a:r>
            <a:r>
              <a:rPr lang="ja-JP" altLang="en-US" b="1"/>
              <a:t> </a:t>
            </a:r>
            <a:r>
              <a:rPr lang="en-US" altLang="ja-JP" b="1" smtClean="0"/>
              <a:t>(APP</a:t>
            </a:r>
            <a:r>
              <a:rPr lang="ja-JP" altLang="en-US" b="1" smtClean="0"/>
              <a:t>固有</a:t>
            </a:r>
            <a:r>
              <a:rPr lang="en-US" altLang="ja-JP" b="1" smtClean="0"/>
              <a:t>)</a:t>
            </a:r>
          </a:p>
          <a:p>
            <a:endParaRPr lang="en-US" altLang="ja-JP" b="1"/>
          </a:p>
        </p:txBody>
      </p:sp>
    </p:spTree>
    <p:extLst>
      <p:ext uri="{BB962C8B-B14F-4D97-AF65-F5344CB8AC3E}">
        <p14:creationId xmlns:p14="http://schemas.microsoft.com/office/powerpoint/2010/main" val="367520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8165</TotalTime>
  <Words>590</Words>
  <Application>Microsoft Office PowerPoint</Application>
  <PresentationFormat>画面に合わせる (4:3)</PresentationFormat>
  <Paragraphs>398</Paragraphs>
  <Slides>16</Slides>
  <Notes>3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ＭＳ Ｐゴシック</vt:lpstr>
      <vt:lpstr>メイリオ</vt:lpstr>
      <vt:lpstr>Arial</vt:lpstr>
      <vt:lpstr>Calibri</vt:lpstr>
      <vt:lpstr>Courier New</vt:lpstr>
      <vt:lpstr>Office テーマ</vt:lpstr>
      <vt:lpstr>Key &amp; Mouse Bindings</vt:lpstr>
      <vt:lpstr>Key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Mouse : Steelseries Kana </vt:lpstr>
      <vt:lpstr>Mouse : Steelseries Kana </vt:lpstr>
      <vt:lpstr>Mouse : Steelseries Kana </vt:lpstr>
      <vt:lpstr>Mouse : Steelseries Kana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66 ittooo</cp:lastModifiedBy>
  <cp:revision>643</cp:revision>
  <dcterms:created xsi:type="dcterms:W3CDTF">2015-05-12T16:23:26Z</dcterms:created>
  <dcterms:modified xsi:type="dcterms:W3CDTF">2015-10-18T07:42:02Z</dcterms:modified>
</cp:coreProperties>
</file>