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Key </a:t>
            </a:r>
            <a:r>
              <a:rPr lang="en-US" altLang="ja-JP" dirty="0" smtClean="0"/>
              <a:t>&amp;</a:t>
            </a:r>
            <a:r>
              <a:rPr lang="ja-JP" altLang="en-US" dirty="0"/>
              <a:t> </a:t>
            </a:r>
            <a:r>
              <a:rPr lang="en-US" altLang="ja-JP" dirty="0" smtClean="0"/>
              <a:t>Mouse</a:t>
            </a:r>
            <a:br>
              <a:rPr lang="en-US" altLang="ja-JP" dirty="0" smtClean="0"/>
            </a:br>
            <a:r>
              <a:rPr lang="en-US" altLang="ja-JP" dirty="0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r>
              <a:rPr lang="ja-JP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 smtClean="0"/>
              <a:t>App Specific Binds : </a:t>
            </a:r>
            <a:r>
              <a:rPr lang="en-US" altLang="ja-JP" sz="4000" dirty="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latin typeface="+mn-ea"/>
              </a:rPr>
              <a:t>配置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黒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白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黄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赤</a:t>
            </a:r>
            <a:r>
              <a:rPr lang="en-US" altLang="ja-JP" sz="7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結合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813644" y="3835294"/>
            <a:ext cx="2857780" cy="1440788"/>
          </a:xfrm>
          <a:prstGeom prst="wedgeRectCallout">
            <a:avLst>
              <a:gd name="adj1" fmla="val -32624"/>
              <a:gd name="adj2" fmla="val 633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033135" y="4416288"/>
            <a:ext cx="2465762" cy="879270"/>
          </a:xfrm>
          <a:prstGeom prst="wedgeRectCallout">
            <a:avLst>
              <a:gd name="adj1" fmla="val -33194"/>
              <a:gd name="adj2" fmla="val 6533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 Tab (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Alt + P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PageDn)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OFF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+ 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Middle Click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19" name="グループ化 118"/>
          <p:cNvGrpSpPr/>
          <p:nvPr/>
        </p:nvGrpSpPr>
        <p:grpSpPr>
          <a:xfrm>
            <a:off x="3899605" y="3864738"/>
            <a:ext cx="3865651" cy="1575943"/>
            <a:chOff x="3899605" y="3864738"/>
            <a:chExt cx="3865651" cy="1575943"/>
          </a:xfrm>
        </p:grpSpPr>
        <p:cxnSp>
          <p:nvCxnSpPr>
            <p:cNvPr id="120" name="直線コネクタ 119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V="1">
              <a:off x="3899605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3899605" y="4904921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b="1" smtClean="0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endParaRPr kumimoji="1" lang="en-US" altLang="ja-JP" sz="1200" b="1" smtClean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ctr"/>
            <a:r>
              <a:rPr lang="ja-JP" altLang="en-US" sz="1200" b="1">
                <a:solidFill>
                  <a:srgbClr val="C0000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入力</a:t>
            </a:r>
            <a:endParaRPr kumimoji="1" lang="ja-JP" altLang="en-US" sz="1200" b="1" dirty="0">
              <a:solidFill>
                <a:srgbClr val="C0000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拡張クリップボード </a:t>
            </a:r>
            <a:r>
              <a:rPr lang="en-US" altLang="ja-JP" sz="2800" smtClean="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Paste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Space+Shift+</a:t>
            </a:r>
            <a:r>
              <a:rPr lang="ja-JP" altLang="en-US" smtClean="0">
                <a:sym typeface="Wingdings" panose="05000000000000000000" pitchFamily="2" charset="2"/>
              </a:rPr>
              <a:t>各キー</a:t>
            </a:r>
            <a:r>
              <a:rPr lang="en-US" altLang="ja-JP" smtClean="0">
                <a:sym typeface="Wingdings" panose="05000000000000000000" pitchFamily="2" charset="2"/>
              </a:rPr>
              <a:t>	</a:t>
            </a:r>
            <a:r>
              <a:rPr lang="ja-JP" altLang="en-US" smtClean="0">
                <a:sym typeface="Wingdings" panose="05000000000000000000" pitchFamily="2" charset="2"/>
              </a:rPr>
              <a:t>で</a:t>
            </a:r>
            <a:r>
              <a:rPr lang="en-US" altLang="ja-JP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RDC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Launch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dirty="0" smtClean="0">
                <a:solidFill>
                  <a:schemeClr val="accent3"/>
                </a:solidFill>
              </a:rPr>
              <a:t>Intelli</a:t>
            </a:r>
          </a:p>
          <a:p>
            <a:pPr algn="ctr"/>
            <a:r>
              <a:rPr lang="en-US" altLang="ja-JP" sz="900" u="sng" dirty="0">
                <a:solidFill>
                  <a:schemeClr val="accent3"/>
                </a:solidFill>
              </a:rPr>
              <a:t>J</a:t>
            </a:r>
            <a:endParaRPr kumimoji="1" lang="ja-JP" altLang="en-US" sz="900" u="sng" dirty="0">
              <a:solidFill>
                <a:schemeClr val="accent3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60" idx="2"/>
            <a:endCxn id="61" idx="2"/>
          </p:cNvCxnSpPr>
          <p:nvPr/>
        </p:nvCxnSpPr>
        <p:spPr>
          <a:xfrm rot="16200000" flipH="1">
            <a:off x="2947452" y="4590253"/>
            <a:ext cx="12700" cy="269632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477559" y="614630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10381" y="640379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調光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オフ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便利機能キー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仮想</a:t>
            </a:r>
            <a:r>
              <a:rPr lang="en-US" altLang="ja-JP" dirty="0" smtClean="0">
                <a:sym typeface="Wingdings" panose="05000000000000000000" pitchFamily="2" charset="2"/>
              </a:rPr>
              <a:t>Desktop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サウンドデバイス変更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IoT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15072</TotalTime>
  <Words>873</Words>
  <Application>Microsoft Office PowerPoint</Application>
  <PresentationFormat>画面に合わせる (4:3)</PresentationFormat>
  <Paragraphs>535</Paragraphs>
  <Slides>24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</vt:lpstr>
      <vt:lpstr>&amp; MButton : </vt:lpstr>
      <vt:lpstr>&amp; XButton1 : </vt:lpstr>
      <vt:lpstr>&amp; XButton2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1520</cp:revision>
  <dcterms:created xsi:type="dcterms:W3CDTF">2015-05-12T16:23:26Z</dcterms:created>
  <dcterms:modified xsi:type="dcterms:W3CDTF">2017-05-01T10:30:49Z</dcterms:modified>
</cp:coreProperties>
</file>