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89" r:id="rId3"/>
    <p:sldId id="290" r:id="rId4"/>
    <p:sldId id="304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13" r:id="rId14"/>
    <p:sldId id="315" r:id="rId15"/>
    <p:sldId id="316" r:id="rId16"/>
    <p:sldId id="318" r:id="rId17"/>
    <p:sldId id="317" r:id="rId18"/>
    <p:sldId id="303" r:id="rId19"/>
    <p:sldId id="306" r:id="rId20"/>
    <p:sldId id="319" r:id="rId21"/>
    <p:sldId id="320" r:id="rId22"/>
    <p:sldId id="321" r:id="rId23"/>
    <p:sldId id="322" r:id="rId24"/>
    <p:sldId id="323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4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3"/>
            <p14:sldId id="315"/>
            <p14:sldId id="316"/>
            <p14:sldId id="318"/>
            <p14:sldId id="317"/>
            <p14:sldId id="303"/>
          </p14:sldIdLst>
        </p14:section>
        <p14:section name="Mouse_Steel_Rival" id="{0AAD51D3-0BE5-4007-9022-D3725A3255BC}">
          <p14:sldIdLst>
            <p14:sldId id="306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108" d="100"/>
          <a:sy n="108" d="100"/>
        </p:scale>
        <p:origin x="66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2017/4/16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Key </a:t>
            </a:r>
            <a:r>
              <a:rPr lang="en-US" altLang="ja-JP" dirty="0" smtClean="0"/>
              <a:t>&amp;</a:t>
            </a:r>
            <a:r>
              <a:rPr lang="ja-JP" altLang="en-US" dirty="0"/>
              <a:t> </a:t>
            </a:r>
            <a:r>
              <a:rPr lang="en-US" altLang="ja-JP" dirty="0" smtClean="0"/>
              <a:t>Mouse</a:t>
            </a:r>
            <a:br>
              <a:rPr lang="en-US" altLang="ja-JP" dirty="0" smtClean="0"/>
            </a:br>
            <a:r>
              <a:rPr lang="en-US" altLang="ja-JP" dirty="0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r>
              <a:rPr lang="ja-JP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ja-JP" dirty="0" smtClean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 smtClean="0"/>
              <a:t>Mouse Control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マウス操作バインド</a:t>
            </a:r>
            <a:endParaRPr lang="en-US" altLang="ja-JP" sz="2800" smtClean="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dirty="0" smtClean="0"/>
              <a:t>App Specific Binds : </a:t>
            </a:r>
            <a:r>
              <a:rPr lang="en-US" altLang="ja-JP" sz="4000" dirty="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latin typeface="+mn-ea"/>
              </a:rPr>
              <a:t>配置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/>
              <a:t>最背面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/>
              <a:t>最前面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解除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smtClean="0">
                <a:solidFill>
                  <a:schemeClr val="accent6">
                    <a:lumMod val="75000"/>
                  </a:schemeClr>
                </a:solidFill>
              </a:rPr>
              <a:t>作成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8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黒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白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8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黄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赤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8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結合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（日）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2027756" y="15900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 smtClean="0"/>
              <a:t>マウスホイール連携バインド</a:t>
            </a:r>
            <a:endParaRPr lang="en-US" altLang="ja-JP" sz="2800" smtClean="0"/>
          </a:p>
        </p:txBody>
      </p:sp>
      <p:sp>
        <p:nvSpPr>
          <p:cNvPr id="3" name="四角形吹き出し 2"/>
          <p:cNvSpPr/>
          <p:nvPr/>
        </p:nvSpPr>
        <p:spPr>
          <a:xfrm>
            <a:off x="1813644" y="3835294"/>
            <a:ext cx="2857780" cy="1440788"/>
          </a:xfrm>
          <a:prstGeom prst="wedgeRectCallout">
            <a:avLst>
              <a:gd name="adj1" fmla="val -32624"/>
              <a:gd name="adj2" fmla="val 6331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</a:t>
            </a:r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上下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四角形吹き出し 64"/>
          <p:cNvSpPr/>
          <p:nvPr/>
        </p:nvSpPr>
        <p:spPr>
          <a:xfrm>
            <a:off x="5033135" y="4416288"/>
            <a:ext cx="2465762" cy="879270"/>
          </a:xfrm>
          <a:prstGeom prst="wedgeRectCallout">
            <a:avLst>
              <a:gd name="adj1" fmla="val -33194"/>
              <a:gd name="adj2" fmla="val 6533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コピペ履歴貼付け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G403 </a:t>
            </a:r>
            <a:r>
              <a:rPr kumimoji="1"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※5Button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(+1)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Picture 2" descr="https://assets.logitech.com/assets/64707/11/g403-prodigy-wireless-gaming-m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2468648"/>
            <a:ext cx="49625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Toggle</a:t>
            </a:r>
          </a:p>
        </p:txBody>
      </p:sp>
      <p:cxnSp>
        <p:nvCxnSpPr>
          <p:cNvPr id="15" name="カギ線コネクタ 14"/>
          <p:cNvCxnSpPr>
            <a:stCxn id="5" idx="3"/>
            <a:endCxn id="30" idx="0"/>
          </p:cNvCxnSpPr>
          <p:nvPr/>
        </p:nvCxnSpPr>
        <p:spPr>
          <a:xfrm>
            <a:off x="2940337" y="2611389"/>
            <a:ext cx="3952649" cy="1564469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6" idx="3"/>
            <a:endCxn id="49" idx="0"/>
          </p:cNvCxnSpPr>
          <p:nvPr/>
        </p:nvCxnSpPr>
        <p:spPr>
          <a:xfrm>
            <a:off x="2940337" y="3027143"/>
            <a:ext cx="2712963" cy="487061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7" idx="3"/>
            <a:endCxn id="51" idx="2"/>
          </p:cNvCxnSpPr>
          <p:nvPr/>
        </p:nvCxnSpPr>
        <p:spPr>
          <a:xfrm>
            <a:off x="2940337" y="3442897"/>
            <a:ext cx="2543456" cy="14493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6807261" y="417585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9" name="直線コネクタ 38"/>
          <p:cNvCxnSpPr>
            <a:stCxn id="8" idx="3"/>
            <a:endCxn id="50" idx="2"/>
          </p:cNvCxnSpPr>
          <p:nvPr/>
        </p:nvCxnSpPr>
        <p:spPr>
          <a:xfrm>
            <a:off x="2940337" y="3858651"/>
            <a:ext cx="3063113" cy="139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3"/>
            <a:endCxn id="52" idx="2"/>
          </p:cNvCxnSpPr>
          <p:nvPr/>
        </p:nvCxnSpPr>
        <p:spPr>
          <a:xfrm>
            <a:off x="2940337" y="4271059"/>
            <a:ext cx="275561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5567575" y="351420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003450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483793" y="480647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5695950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0" name="カギ線コネクタ 59"/>
          <p:cNvCxnSpPr>
            <a:stCxn id="12" idx="3"/>
            <a:endCxn id="80" idx="4"/>
          </p:cNvCxnSpPr>
          <p:nvPr/>
        </p:nvCxnSpPr>
        <p:spPr>
          <a:xfrm flipV="1">
            <a:off x="2940337" y="3945768"/>
            <a:ext cx="4774769" cy="741045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13" idx="3"/>
            <a:endCxn id="79" idx="4"/>
          </p:cNvCxnSpPr>
          <p:nvPr/>
        </p:nvCxnSpPr>
        <p:spPr>
          <a:xfrm flipV="1">
            <a:off x="2940337" y="4356784"/>
            <a:ext cx="4408926" cy="74578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263538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7629381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6265991" y="3510956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4" name="カギ線コネクタ 93"/>
          <p:cNvCxnSpPr>
            <a:stCxn id="14" idx="3"/>
            <a:endCxn id="83" idx="4"/>
          </p:cNvCxnSpPr>
          <p:nvPr/>
        </p:nvCxnSpPr>
        <p:spPr>
          <a:xfrm flipV="1">
            <a:off x="2940337" y="3682406"/>
            <a:ext cx="3411379" cy="183591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DPI Toggle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1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2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2940337" y="5310444"/>
            <a:ext cx="5083523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Change (500 </a:t>
            </a:r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</a:t>
            </a:r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1500)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10712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Button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Pin Tab (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Alt + P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Tab Change (Ctrl + PageUp)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Tab Change (Ctrl +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PageDn)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New Tab (Ctrl  + T)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Delete Tab (Ctrl + W)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8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 (Ctrl + Shift + T)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26707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MButton 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ON</a:t>
            </a:r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OFF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null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エアコン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エアコン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OFF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9805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Button1 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Open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Explorer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Windows Menu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+ Shift + Tab)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+ 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Tab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Suspend AHK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Control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3279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Button2 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Intelliscroll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Middle Click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Right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Reload AHK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Control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20480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 smtClean="0">
                <a:solidFill>
                  <a:srgbClr val="C00000"/>
                </a:solidFill>
              </a:rPr>
              <a:t>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</a:t>
            </a:r>
            <a:r>
              <a:rPr lang="ja-JP" altLang="en-US" sz="2800" smtClean="0">
                <a:solidFill>
                  <a:schemeClr val="accent2">
                    <a:lumMod val="75000"/>
                  </a:schemeClr>
                </a:solidFill>
              </a:rPr>
              <a:t>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</a:t>
            </a:r>
            <a:r>
              <a:rPr lang="ja-JP" altLang="en-US" smtClean="0">
                <a:solidFill>
                  <a:srgbClr val="C00000"/>
                </a:solidFill>
              </a:rPr>
              <a:t>時は</a:t>
            </a:r>
            <a:r>
              <a:rPr lang="en-US" altLang="ja-JP" smtClean="0">
                <a:solidFill>
                  <a:srgbClr val="C00000"/>
                </a:solidFill>
              </a:rPr>
              <a:t>Ctrl</a:t>
            </a:r>
            <a:r>
              <a:rPr lang="ja-JP" altLang="en-US" smtClean="0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70C0"/>
                </a:solidFill>
              </a:rPr>
              <a:t>FunctionKeys</a:t>
            </a:r>
            <a:r>
              <a:rPr kumimoji="1" lang="en-US" altLang="ja-JP" smtClean="0"/>
              <a:t> 		: 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</a:rPr>
              <a:t>RCMD | CAPS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rgbClr val="00B050"/>
                </a:solidFill>
              </a:rPr>
              <a:t>Clipboards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SPACE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B050"/>
                </a:solidFill>
              </a:rPr>
              <a:t>App</a:t>
            </a:r>
            <a:r>
              <a:rPr lang="ja-JP" altLang="en-US" smtClean="0">
                <a:solidFill>
                  <a:srgbClr val="00B050"/>
                </a:solidFill>
              </a:rPr>
              <a:t> </a:t>
            </a:r>
            <a:r>
              <a:rPr kumimoji="1" lang="en-US" altLang="ja-JP" smtClean="0">
                <a:solidFill>
                  <a:srgbClr val="00B050"/>
                </a:solidFill>
              </a:rPr>
              <a:t>Launcher</a:t>
            </a:r>
            <a:r>
              <a:rPr kumimoji="1" lang="en-US" altLang="ja-JP" smtClean="0"/>
              <a:t>	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LCMD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accent4"/>
                </a:solidFill>
              </a:rPr>
              <a:t>Other Functions</a:t>
            </a:r>
            <a:r>
              <a:rPr lang="ja-JP" altLang="en-US" smtClean="0">
                <a:solidFill>
                  <a:schemeClr val="accent4"/>
                </a:solidFill>
              </a:rPr>
              <a:t> 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CAPS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tx2"/>
                </a:solidFill>
              </a:rPr>
              <a:t>MouseControl 	</a:t>
            </a:r>
            <a:r>
              <a:rPr lang="en-US" altLang="ja-JP" smtClean="0"/>
              <a:t>	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RSHIFT &amp; LSHIFT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rgbClr val="FF0000"/>
                </a:solidFill>
              </a:rPr>
              <a:t>App </a:t>
            </a:r>
            <a:r>
              <a:rPr lang="en-US" altLang="ja-JP">
                <a:solidFill>
                  <a:srgbClr val="FF0000"/>
                </a:solidFill>
              </a:rPr>
              <a:t>Specific </a:t>
            </a:r>
            <a:r>
              <a:rPr lang="en-US" altLang="ja-JP" smtClean="0">
                <a:solidFill>
                  <a:srgbClr val="FF0000"/>
                </a:solidFill>
              </a:rPr>
              <a:t>Bind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LCMD &amp; CAPS</a:t>
            </a:r>
            <a:endParaRPr lang="en-US" altLang="ja-JP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smtClean="0"/>
              <a:t>FunctionKeys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9605" y="3864738"/>
            <a:ext cx="3865651" cy="1575943"/>
            <a:chOff x="3899605" y="3864738"/>
            <a:chExt cx="386565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04921"/>
              <a:ext cx="0" cy="5357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9605" y="4904921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テンキー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Clipboard</a:t>
            </a:r>
            <a:r>
              <a:rPr lang="ja-JP" altLang="en-US" smtClean="0">
                <a:sym typeface="Wingdings" panose="05000000000000000000" pitchFamily="2" charset="2"/>
              </a:rPr>
              <a:t>履歴</a:t>
            </a:r>
            <a:endParaRPr lang="en-US" altLang="ja-JP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FPSLike</a:t>
            </a:r>
            <a:r>
              <a:rPr lang="ja-JP" altLang="en-US" smtClean="0">
                <a:sym typeface="Wingdings" panose="05000000000000000000" pitchFamily="2" charset="2"/>
              </a:rPr>
              <a:t>のカーソル移動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Macro</a:t>
            </a:r>
            <a:r>
              <a:rPr lang="ja-JP" altLang="en-US" smtClean="0">
                <a:sym typeface="Wingdings" panose="05000000000000000000" pitchFamily="2" charset="2"/>
              </a:rPr>
              <a:t>キーセット</a:t>
            </a:r>
            <a:endParaRPr lang="en-US" altLang="ja-JP" smtClean="0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119" name="グループ化 118"/>
          <p:cNvGrpSpPr/>
          <p:nvPr/>
        </p:nvGrpSpPr>
        <p:grpSpPr>
          <a:xfrm>
            <a:off x="3899605" y="3864738"/>
            <a:ext cx="3865651" cy="1575943"/>
            <a:chOff x="3899605" y="3864738"/>
            <a:chExt cx="3865651" cy="1575943"/>
          </a:xfrm>
        </p:grpSpPr>
        <p:cxnSp>
          <p:nvCxnSpPr>
            <p:cNvPr id="120" name="直線コネクタ 119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 flipV="1">
              <a:off x="3899605" y="4904921"/>
              <a:ext cx="0" cy="5357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3899605" y="4904921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smtClean="0">
                <a:solidFill>
                  <a:srgbClr val="C0000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endParaRPr kumimoji="1" lang="en-US" altLang="ja-JP" sz="1200" b="1" smtClean="0">
              <a:solidFill>
                <a:srgbClr val="C00000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pPr algn="ctr"/>
            <a:r>
              <a:rPr lang="ja-JP" altLang="en-US" sz="1200" b="1">
                <a:solidFill>
                  <a:srgbClr val="C0000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入力</a:t>
            </a:r>
            <a:endParaRPr kumimoji="1" lang="ja-JP" altLang="en-US" sz="1200" b="1" dirty="0">
              <a:solidFill>
                <a:srgbClr val="C00000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smtClean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拡張クリップボード </a:t>
            </a:r>
            <a:r>
              <a:rPr lang="en-US" altLang="ja-JP" sz="2800" smtClean="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）</a:t>
            </a:r>
            <a:endParaRPr lang="en-US" altLang="ja-JP" sz="16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Space+</a:t>
            </a:r>
            <a:r>
              <a:rPr lang="ja-JP" altLang="en-US" smtClean="0">
                <a:sym typeface="Wingdings" panose="05000000000000000000" pitchFamily="2" charset="2"/>
              </a:rPr>
              <a:t>各キー</a:t>
            </a:r>
            <a:r>
              <a:rPr lang="en-US" altLang="ja-JP" smtClean="0">
                <a:sym typeface="Wingdings" panose="05000000000000000000" pitchFamily="2" charset="2"/>
              </a:rPr>
              <a:t>	</a:t>
            </a:r>
            <a:r>
              <a:rPr lang="ja-JP" altLang="en-US" smtClean="0">
                <a:sym typeface="Wingdings" panose="05000000000000000000" pitchFamily="2" charset="2"/>
              </a:rPr>
              <a:t>で</a:t>
            </a:r>
            <a:r>
              <a:rPr lang="en-US" altLang="ja-JP" smtClean="0">
                <a:sym typeface="Wingdings" panose="05000000000000000000" pitchFamily="2" charset="2"/>
              </a:rPr>
              <a:t>Paste</a:t>
            </a:r>
            <a:endParaRPr lang="en-US" altLang="ja-JP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Space+Shift+</a:t>
            </a:r>
            <a:r>
              <a:rPr lang="ja-JP" altLang="en-US" smtClean="0">
                <a:sym typeface="Wingdings" panose="05000000000000000000" pitchFamily="2" charset="2"/>
              </a:rPr>
              <a:t>各キー</a:t>
            </a:r>
            <a:r>
              <a:rPr lang="en-US" altLang="ja-JP" smtClean="0">
                <a:sym typeface="Wingdings" panose="05000000000000000000" pitchFamily="2" charset="2"/>
              </a:rPr>
              <a:t>	</a:t>
            </a:r>
            <a:r>
              <a:rPr lang="ja-JP" altLang="en-US" smtClean="0">
                <a:sym typeface="Wingdings" panose="05000000000000000000" pitchFamily="2" charset="2"/>
              </a:rPr>
              <a:t>で</a:t>
            </a:r>
            <a:r>
              <a:rPr lang="en-US" altLang="ja-JP" smtClean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 smtClean="0"/>
              <a:t>App</a:t>
            </a:r>
            <a:r>
              <a:rPr lang="ja-JP" altLang="en-US" sz="4000" smtClean="0"/>
              <a:t> </a:t>
            </a:r>
            <a:r>
              <a:rPr lang="en-US" altLang="ja-JP" sz="4000"/>
              <a:t>Launcher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LCMD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RDC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Launch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dirty="0" smtClean="0">
                <a:solidFill>
                  <a:schemeClr val="accent3"/>
                </a:solidFill>
              </a:rPr>
              <a:t>Intelli</a:t>
            </a:r>
          </a:p>
          <a:p>
            <a:pPr algn="ctr"/>
            <a:r>
              <a:rPr lang="en-US" altLang="ja-JP" sz="900" u="sng" dirty="0">
                <a:solidFill>
                  <a:schemeClr val="accent3"/>
                </a:solidFill>
              </a:rPr>
              <a:t>J</a:t>
            </a:r>
            <a:endParaRPr kumimoji="1" lang="ja-JP" altLang="en-US" sz="900" u="sng" dirty="0">
              <a:solidFill>
                <a:schemeClr val="accent3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41040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ランチャ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App</a:t>
            </a:r>
            <a:r>
              <a:rPr lang="ja-JP" altLang="en-US" smtClean="0">
                <a:sym typeface="Wingdings" panose="05000000000000000000" pitchFamily="2" charset="2"/>
              </a:rPr>
              <a:t>起動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登録ファイルの起動（１～０）</a:t>
            </a:r>
            <a:endParaRPr lang="en-US" altLang="ja-JP" smtClean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App</a:t>
            </a:r>
            <a:r>
              <a:rPr lang="ja-JP" altLang="en-US" smtClean="0">
                <a:sym typeface="Wingdings" panose="05000000000000000000" pitchFamily="2" charset="2"/>
              </a:rPr>
              <a:t>指定での</a:t>
            </a:r>
            <a:r>
              <a:rPr lang="en-US" altLang="ja-JP" smtClean="0">
                <a:sym typeface="Wingdings" panose="05000000000000000000" pitchFamily="2" charset="2"/>
              </a:rPr>
              <a:t>AltTab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1080438" y="3348415"/>
            <a:ext cx="5367987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69" idx="2"/>
            <a:endCxn id="67" idx="0"/>
          </p:cNvCxnSpPr>
          <p:nvPr/>
        </p:nvCxnSpPr>
        <p:spPr>
          <a:xfrm>
            <a:off x="3759453" y="3193405"/>
            <a:ext cx="4979" cy="1550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702913" y="282407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60" idx="2"/>
            <a:endCxn id="61" idx="2"/>
          </p:cNvCxnSpPr>
          <p:nvPr/>
        </p:nvCxnSpPr>
        <p:spPr>
          <a:xfrm rot="16200000" flipH="1">
            <a:off x="2947452" y="4590253"/>
            <a:ext cx="12700" cy="269632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65" idx="2"/>
            <a:endCxn id="64" idx="2"/>
          </p:cNvCxnSpPr>
          <p:nvPr/>
        </p:nvCxnSpPr>
        <p:spPr>
          <a:xfrm rot="16200000" flipH="1">
            <a:off x="4282257" y="3931490"/>
            <a:ext cx="12700" cy="4013847"/>
          </a:xfrm>
          <a:prstGeom prst="bentConnector3">
            <a:avLst>
              <a:gd name="adj1" fmla="val 3300016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477559" y="614630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</a:rPr>
              <a:t>SET1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210381" y="640379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>
                    <a:lumMod val="75000"/>
                  </a:schemeClr>
                </a:solidFill>
              </a:rPr>
              <a:t>SET1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 smtClean="0"/>
              <a:t>Other Functions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dirty="0" smtClean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5">
                    <a:lumMod val="75000"/>
                  </a:schemeClr>
                </a:solidFill>
              </a:rPr>
              <a:t>タイマ</a:t>
            </a:r>
            <a:r>
              <a:rPr lang="en-US" altLang="ja-JP" sz="700" dirty="0" smtClean="0">
                <a:solidFill>
                  <a:schemeClr val="accent5">
                    <a:lumMod val="75000"/>
                  </a:schemeClr>
                </a:solidFill>
              </a:rPr>
              <a:t>30</a:t>
            </a:r>
            <a:endParaRPr kumimoji="1" lang="ja-JP" altLang="en-US" sz="7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smtClean="0">
                <a:solidFill>
                  <a:schemeClr val="accent6">
                    <a:lumMod val="75000"/>
                  </a:schemeClr>
                </a:solidFill>
              </a:rPr>
              <a:t>サウンド</a:t>
            </a:r>
            <a:endParaRPr kumimoji="1"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サウンド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（スピーカ）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常夜灯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調光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オフ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 smtClean="0"/>
              <a:t>便利機能キー</a:t>
            </a:r>
            <a:endParaRPr lang="en-US" altLang="ja-JP" sz="2800" dirty="0" smtClean="0"/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ja-JP" altLang="en-US" dirty="0" smtClean="0">
                <a:sym typeface="Wingdings" panose="05000000000000000000" pitchFamily="2" charset="2"/>
              </a:rPr>
              <a:t>仮想</a:t>
            </a:r>
            <a:r>
              <a:rPr lang="en-US" altLang="ja-JP" dirty="0" smtClean="0">
                <a:sym typeface="Wingdings" panose="05000000000000000000" pitchFamily="2" charset="2"/>
              </a:rPr>
              <a:t>Desktop</a:t>
            </a:r>
            <a:r>
              <a:rPr lang="ja-JP" altLang="en-US" dirty="0" smtClean="0">
                <a:sym typeface="Wingdings" panose="05000000000000000000" pitchFamily="2" charset="2"/>
              </a:rPr>
              <a:t>操作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ja-JP" altLang="en-US" dirty="0" smtClean="0">
                <a:sym typeface="Wingdings" panose="05000000000000000000" pitchFamily="2" charset="2"/>
              </a:rPr>
              <a:t>サウンドデバイス変更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en-US" altLang="ja-JP" dirty="0" err="1" smtClean="0">
                <a:sym typeface="Wingdings" panose="05000000000000000000" pitchFamily="2" charset="2"/>
              </a:rPr>
              <a:t>IoT</a:t>
            </a:r>
            <a:r>
              <a:rPr lang="ja-JP" altLang="en-US" dirty="0" smtClean="0">
                <a:sym typeface="Wingdings" panose="05000000000000000000" pitchFamily="2" charset="2"/>
              </a:rPr>
              <a:t>操作</a:t>
            </a:r>
            <a:endParaRPr lang="en-US" altLang="ja-JP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14999</TotalTime>
  <Words>869</Words>
  <Application>Microsoft Office PowerPoint</Application>
  <PresentationFormat>画面に合わせる (4:3)</PresentationFormat>
  <Paragraphs>531</Paragraphs>
  <Slides>24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Meiryo UI</vt:lpstr>
      <vt:lpstr>ＭＳ Ｐゴシック</vt:lpstr>
      <vt:lpstr>メイリオ</vt:lpstr>
      <vt:lpstr>游ゴシック Light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機能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KB : Happy Hacking Keyboard</vt:lpstr>
      <vt:lpstr>Mouse : G403 　※5Button(+1)</vt:lpstr>
      <vt:lpstr>Default</vt:lpstr>
      <vt:lpstr>&amp; RButton : </vt:lpstr>
      <vt:lpstr>&amp; MButton : </vt:lpstr>
      <vt:lpstr>&amp; XButton1 : </vt:lpstr>
      <vt:lpstr>&amp; XButton2 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1516</cp:revision>
  <dcterms:created xsi:type="dcterms:W3CDTF">2015-05-12T16:23:26Z</dcterms:created>
  <dcterms:modified xsi:type="dcterms:W3CDTF">2017-04-16T11:16:06Z</dcterms:modified>
</cp:coreProperties>
</file>