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6" r:id="rId2"/>
    <p:sldId id="289" r:id="rId3"/>
    <p:sldId id="290" r:id="rId4"/>
    <p:sldId id="301" r:id="rId5"/>
    <p:sldId id="294" r:id="rId6"/>
    <p:sldId id="296" r:id="rId7"/>
    <p:sldId id="299" r:id="rId8"/>
    <p:sldId id="298" r:id="rId9"/>
    <p:sldId id="302" r:id="rId10"/>
    <p:sldId id="291" r:id="rId11"/>
    <p:sldId id="300" r:id="rId12"/>
    <p:sldId id="313" r:id="rId13"/>
    <p:sldId id="315" r:id="rId14"/>
    <p:sldId id="316" r:id="rId15"/>
    <p:sldId id="318" r:id="rId16"/>
    <p:sldId id="324" r:id="rId17"/>
    <p:sldId id="317" r:id="rId18"/>
    <p:sldId id="303" r:id="rId19"/>
    <p:sldId id="306" r:id="rId20"/>
    <p:sldId id="319" r:id="rId21"/>
    <p:sldId id="320" r:id="rId22"/>
    <p:sldId id="321" r:id="rId23"/>
    <p:sldId id="322" r:id="rId24"/>
    <p:sldId id="323" r:id="rId25"/>
    <p:sldId id="325" r:id="rId26"/>
    <p:sldId id="257" r:id="rId2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301"/>
            <p14:sldId id="294"/>
            <p14:sldId id="296"/>
            <p14:sldId id="299"/>
            <p14:sldId id="298"/>
            <p14:sldId id="302"/>
            <p14:sldId id="291"/>
            <p14:sldId id="300"/>
            <p14:sldId id="313"/>
            <p14:sldId id="315"/>
            <p14:sldId id="316"/>
            <p14:sldId id="318"/>
            <p14:sldId id="324"/>
            <p14:sldId id="317"/>
            <p14:sldId id="303"/>
          </p14:sldIdLst>
        </p14:section>
        <p14:section name="Mouse_Steel_Rival" id="{0AAD51D3-0BE5-4007-9022-D3725A3255BC}">
          <p14:sldIdLst>
            <p14:sldId id="306"/>
            <p14:sldId id="319"/>
            <p14:sldId id="320"/>
            <p14:sldId id="321"/>
            <p14:sldId id="322"/>
            <p14:sldId id="323"/>
          </p14:sldIdLst>
        </p14:section>
        <p14:section name="Arch" id="{BA19950A-77AE-47A4-9B93-EDCF2FC35A53}">
          <p14:sldIdLst>
            <p14:sldId id="325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8760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41" autoAdjust="0"/>
    <p:restoredTop sz="96548" autoAdjust="0"/>
  </p:normalViewPr>
  <p:slideViewPr>
    <p:cSldViewPr snapToGrid="0">
      <p:cViewPr varScale="1">
        <p:scale>
          <a:sx n="82" d="100"/>
          <a:sy n="82" d="100"/>
        </p:scale>
        <p:origin x="108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 sh" userId="b72e1b45a6eb2453" providerId="LiveId" clId="{82FCC622-97C9-4B7C-9260-08D6695D2560}"/>
    <pc:docChg chg="undo custSel modSld">
      <pc:chgData name="ito sh" userId="b72e1b45a6eb2453" providerId="LiveId" clId="{82FCC622-97C9-4B7C-9260-08D6695D2560}" dt="2018-09-07T10:31:09.471" v="30" actId="207"/>
      <pc:docMkLst>
        <pc:docMk/>
      </pc:docMkLst>
      <pc:sldChg chg="modSp">
        <pc:chgData name="ito sh" userId="b72e1b45a6eb2453" providerId="LiveId" clId="{82FCC622-97C9-4B7C-9260-08D6695D2560}" dt="2018-09-07T10:28:21.388" v="27" actId="208"/>
        <pc:sldMkLst>
          <pc:docMk/>
          <pc:sldMk cId="2173051432" sldId="298"/>
        </pc:sldMkLst>
        <pc:spChg chg="mod">
          <ac:chgData name="ito sh" userId="b72e1b45a6eb2453" providerId="LiveId" clId="{82FCC622-97C9-4B7C-9260-08D6695D2560}" dt="2018-09-07T10:28:21.388" v="27" actId="208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ito sh" userId="b72e1b45a6eb2453" providerId="LiveId" clId="{82FCC622-97C9-4B7C-9260-08D6695D2560}" dt="2018-09-07T10:28:21.388" v="27" actId="208"/>
          <ac:spMkLst>
            <pc:docMk/>
            <pc:sldMk cId="2173051432" sldId="298"/>
            <ac:spMk id="25" creationId="{00000000-0000-0000-0000-000000000000}"/>
          </ac:spMkLst>
        </pc:spChg>
        <pc:spChg chg="mod">
          <ac:chgData name="ito sh" userId="b72e1b45a6eb2453" providerId="LiveId" clId="{82FCC622-97C9-4B7C-9260-08D6695D2560}" dt="2018-09-07T10:28:18.035" v="26" actId="208"/>
          <ac:spMkLst>
            <pc:docMk/>
            <pc:sldMk cId="2173051432" sldId="298"/>
            <ac:spMk id="26" creationId="{00000000-0000-0000-0000-000000000000}"/>
          </ac:spMkLst>
        </pc:spChg>
        <pc:spChg chg="mod">
          <ac:chgData name="ito sh" userId="b72e1b45a6eb2453" providerId="LiveId" clId="{82FCC622-97C9-4B7C-9260-08D6695D2560}" dt="2018-09-07T10:28:21.388" v="27" actId="208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ito sh" userId="b72e1b45a6eb2453" providerId="LiveId" clId="{82FCC622-97C9-4B7C-9260-08D6695D2560}" dt="2018-09-07T10:28:21.388" v="27" actId="208"/>
          <ac:spMkLst>
            <pc:docMk/>
            <pc:sldMk cId="2173051432" sldId="298"/>
            <ac:spMk id="39" creationId="{00000000-0000-0000-0000-000000000000}"/>
          </ac:spMkLst>
        </pc:spChg>
      </pc:sldChg>
      <pc:sldChg chg="delSp modSp">
        <pc:chgData name="ito sh" userId="b72e1b45a6eb2453" providerId="LiveId" clId="{82FCC622-97C9-4B7C-9260-08D6695D2560}" dt="2018-09-07T10:27:26.579" v="24" actId="20577"/>
        <pc:sldMkLst>
          <pc:docMk/>
          <pc:sldMk cId="2676337646" sldId="299"/>
        </pc:sldMkLst>
        <pc:spChg chg="mod">
          <ac:chgData name="ito sh" userId="b72e1b45a6eb2453" providerId="LiveId" clId="{82FCC622-97C9-4B7C-9260-08D6695D2560}" dt="2018-09-07T10:24:15.004" v="5" actId="20577"/>
          <ac:spMkLst>
            <pc:docMk/>
            <pc:sldMk cId="2676337646" sldId="299"/>
            <ac:spMk id="7" creationId="{00000000-0000-0000-0000-000000000000}"/>
          </ac:spMkLst>
        </pc:spChg>
        <pc:spChg chg="mod">
          <ac:chgData name="ito sh" userId="b72e1b45a6eb2453" providerId="LiveId" clId="{82FCC622-97C9-4B7C-9260-08D6695D2560}" dt="2018-09-07T10:24:16.162" v="6" actId="20577"/>
          <ac:spMkLst>
            <pc:docMk/>
            <pc:sldMk cId="2676337646" sldId="299"/>
            <ac:spMk id="8" creationId="{00000000-0000-0000-0000-000000000000}"/>
          </ac:spMkLst>
        </pc:spChg>
        <pc:spChg chg="mod">
          <ac:chgData name="ito sh" userId="b72e1b45a6eb2453" providerId="LiveId" clId="{82FCC622-97C9-4B7C-9260-08D6695D2560}" dt="2018-09-07T10:24:17.277" v="7" actId="20577"/>
          <ac:spMkLst>
            <pc:docMk/>
            <pc:sldMk cId="2676337646" sldId="299"/>
            <ac:spMk id="9" creationId="{00000000-0000-0000-0000-000000000000}"/>
          </ac:spMkLst>
        </pc:spChg>
        <pc:spChg chg="mod">
          <ac:chgData name="ito sh" userId="b72e1b45a6eb2453" providerId="LiveId" clId="{82FCC622-97C9-4B7C-9260-08D6695D2560}" dt="2018-09-07T10:24:53.861" v="9" actId="20577"/>
          <ac:spMkLst>
            <pc:docMk/>
            <pc:sldMk cId="2676337646" sldId="299"/>
            <ac:spMk id="10" creationId="{00000000-0000-0000-0000-000000000000}"/>
          </ac:spMkLst>
        </pc:spChg>
        <pc:spChg chg="mod">
          <ac:chgData name="ito sh" userId="b72e1b45a6eb2453" providerId="LiveId" clId="{82FCC622-97C9-4B7C-9260-08D6695D2560}" dt="2018-09-07T10:24:59.121" v="13" actId="20577"/>
          <ac:spMkLst>
            <pc:docMk/>
            <pc:sldMk cId="2676337646" sldId="299"/>
            <ac:spMk id="11" creationId="{00000000-0000-0000-0000-000000000000}"/>
          </ac:spMkLst>
        </pc:spChg>
        <pc:spChg chg="mod">
          <ac:chgData name="ito sh" userId="b72e1b45a6eb2453" providerId="LiveId" clId="{82FCC622-97C9-4B7C-9260-08D6695D2560}" dt="2018-09-07T10:25:03.308" v="14" actId="20577"/>
          <ac:spMkLst>
            <pc:docMk/>
            <pc:sldMk cId="2676337646" sldId="299"/>
            <ac:spMk id="12" creationId="{00000000-0000-0000-0000-000000000000}"/>
          </ac:spMkLst>
        </pc:spChg>
        <pc:spChg chg="mod">
          <ac:chgData name="ito sh" userId="b72e1b45a6eb2453" providerId="LiveId" clId="{82FCC622-97C9-4B7C-9260-08D6695D2560}" dt="2018-09-07T10:25:04.390" v="15" actId="20577"/>
          <ac:spMkLst>
            <pc:docMk/>
            <pc:sldMk cId="2676337646" sldId="299"/>
            <ac:spMk id="13" creationId="{00000000-0000-0000-0000-000000000000}"/>
          </ac:spMkLst>
        </pc:spChg>
        <pc:spChg chg="mod">
          <ac:chgData name="ito sh" userId="b72e1b45a6eb2453" providerId="LiveId" clId="{82FCC622-97C9-4B7C-9260-08D6695D2560}" dt="2018-09-07T10:25:05.409" v="16" actId="20577"/>
          <ac:spMkLst>
            <pc:docMk/>
            <pc:sldMk cId="2676337646" sldId="299"/>
            <ac:spMk id="14" creationId="{00000000-0000-0000-0000-000000000000}"/>
          </ac:spMkLst>
        </pc:spChg>
        <pc:spChg chg="mod">
          <ac:chgData name="ito sh" userId="b72e1b45a6eb2453" providerId="LiveId" clId="{82FCC622-97C9-4B7C-9260-08D6695D2560}" dt="2018-09-07T10:25:06.444" v="17" actId="20577"/>
          <ac:spMkLst>
            <pc:docMk/>
            <pc:sldMk cId="2676337646" sldId="299"/>
            <ac:spMk id="15" creationId="{00000000-0000-0000-0000-000000000000}"/>
          </ac:spMkLst>
        </pc:spChg>
        <pc:spChg chg="mod">
          <ac:chgData name="ito sh" userId="b72e1b45a6eb2453" providerId="LiveId" clId="{82FCC622-97C9-4B7C-9260-08D6695D2560}" dt="2018-09-07T10:25:08.119" v="18" actId="20577"/>
          <ac:spMkLst>
            <pc:docMk/>
            <pc:sldMk cId="2676337646" sldId="299"/>
            <ac:spMk id="16" creationId="{00000000-0000-0000-0000-000000000000}"/>
          </ac:spMkLst>
        </pc:spChg>
        <pc:spChg chg="mod">
          <ac:chgData name="ito sh" userId="b72e1b45a6eb2453" providerId="LiveId" clId="{82FCC622-97C9-4B7C-9260-08D6695D2560}" dt="2018-09-07T10:27:26.579" v="24" actId="20577"/>
          <ac:spMkLst>
            <pc:docMk/>
            <pc:sldMk cId="2676337646" sldId="299"/>
            <ac:spMk id="66" creationId="{00000000-0000-0000-0000-000000000000}"/>
          </ac:spMkLst>
        </pc:spChg>
        <pc:spChg chg="del">
          <ac:chgData name="ito sh" userId="b72e1b45a6eb2453" providerId="LiveId" clId="{82FCC622-97C9-4B7C-9260-08D6695D2560}" dt="2018-09-07T10:24:57.867" v="12" actId="478"/>
          <ac:spMkLst>
            <pc:docMk/>
            <pc:sldMk cId="2676337646" sldId="299"/>
            <ac:spMk id="67" creationId="{00000000-0000-0000-0000-000000000000}"/>
          </ac:spMkLst>
        </pc:spChg>
        <pc:spChg chg="del">
          <ac:chgData name="ito sh" userId="b72e1b45a6eb2453" providerId="LiveId" clId="{82FCC622-97C9-4B7C-9260-08D6695D2560}" dt="2018-09-07T10:24:55.347" v="10" actId="478"/>
          <ac:spMkLst>
            <pc:docMk/>
            <pc:sldMk cId="2676337646" sldId="299"/>
            <ac:spMk id="69" creationId="{00000000-0000-0000-0000-000000000000}"/>
          </ac:spMkLst>
        </pc:spChg>
        <pc:cxnChg chg="del mod">
          <ac:chgData name="ito sh" userId="b72e1b45a6eb2453" providerId="LiveId" clId="{82FCC622-97C9-4B7C-9260-08D6695D2560}" dt="2018-09-07T10:24:56.814" v="11" actId="478"/>
          <ac:cxnSpMkLst>
            <pc:docMk/>
            <pc:sldMk cId="2676337646" sldId="299"/>
            <ac:cxnSpMk id="68" creationId="{00000000-0000-0000-0000-000000000000}"/>
          </ac:cxnSpMkLst>
        </pc:cxnChg>
      </pc:sldChg>
      <pc:sldChg chg="modSp">
        <pc:chgData name="ito sh" userId="b72e1b45a6eb2453" providerId="LiveId" clId="{82FCC622-97C9-4B7C-9260-08D6695D2560}" dt="2018-09-07T10:30:05.876" v="29" actId="113"/>
        <pc:sldMkLst>
          <pc:docMk/>
          <pc:sldMk cId="2043145239" sldId="315"/>
        </pc:sldMkLst>
        <pc:spChg chg="mod">
          <ac:chgData name="ito sh" userId="b72e1b45a6eb2453" providerId="LiveId" clId="{82FCC622-97C9-4B7C-9260-08D6695D2560}" dt="2018-09-07T10:30:05.876" v="29" actId="113"/>
          <ac:spMkLst>
            <pc:docMk/>
            <pc:sldMk cId="2043145239" sldId="315"/>
            <ac:spMk id="26" creationId="{00000000-0000-0000-0000-000000000000}"/>
          </ac:spMkLst>
        </pc:spChg>
        <pc:spChg chg="mod">
          <ac:chgData name="ito sh" userId="b72e1b45a6eb2453" providerId="LiveId" clId="{82FCC622-97C9-4B7C-9260-08D6695D2560}" dt="2018-09-07T10:30:03.454" v="28" actId="113"/>
          <ac:spMkLst>
            <pc:docMk/>
            <pc:sldMk cId="2043145239" sldId="315"/>
            <ac:spMk id="36" creationId="{00000000-0000-0000-0000-000000000000}"/>
          </ac:spMkLst>
        </pc:spChg>
        <pc:spChg chg="mod">
          <ac:chgData name="ito sh" userId="b72e1b45a6eb2453" providerId="LiveId" clId="{82FCC622-97C9-4B7C-9260-08D6695D2560}" dt="2018-09-07T10:30:03.454" v="28" actId="113"/>
          <ac:spMkLst>
            <pc:docMk/>
            <pc:sldMk cId="2043145239" sldId="315"/>
            <ac:spMk id="37" creationId="{00000000-0000-0000-0000-000000000000}"/>
          </ac:spMkLst>
        </pc:spChg>
        <pc:spChg chg="mod">
          <ac:chgData name="ito sh" userId="b72e1b45a6eb2453" providerId="LiveId" clId="{82FCC622-97C9-4B7C-9260-08D6695D2560}" dt="2018-09-07T10:30:03.454" v="28" actId="113"/>
          <ac:spMkLst>
            <pc:docMk/>
            <pc:sldMk cId="2043145239" sldId="315"/>
            <ac:spMk id="38" creationId="{00000000-0000-0000-0000-000000000000}"/>
          </ac:spMkLst>
        </pc:spChg>
        <pc:spChg chg="mod">
          <ac:chgData name="ito sh" userId="b72e1b45a6eb2453" providerId="LiveId" clId="{82FCC622-97C9-4B7C-9260-08D6695D2560}" dt="2018-09-07T10:30:03.454" v="28" actId="113"/>
          <ac:spMkLst>
            <pc:docMk/>
            <pc:sldMk cId="2043145239" sldId="315"/>
            <ac:spMk id="39" creationId="{00000000-0000-0000-0000-000000000000}"/>
          </ac:spMkLst>
        </pc:spChg>
        <pc:spChg chg="mod">
          <ac:chgData name="ito sh" userId="b72e1b45a6eb2453" providerId="LiveId" clId="{82FCC622-97C9-4B7C-9260-08D6695D2560}" dt="2018-09-07T10:30:03.454" v="28" actId="113"/>
          <ac:spMkLst>
            <pc:docMk/>
            <pc:sldMk cId="2043145239" sldId="315"/>
            <ac:spMk id="40" creationId="{00000000-0000-0000-0000-000000000000}"/>
          </ac:spMkLst>
        </pc:spChg>
      </pc:sldChg>
      <pc:sldChg chg="modSp">
        <pc:chgData name="ito sh" userId="b72e1b45a6eb2453" providerId="LiveId" clId="{82FCC622-97C9-4B7C-9260-08D6695D2560}" dt="2018-09-07T10:31:09.471" v="30" actId="207"/>
        <pc:sldMkLst>
          <pc:docMk/>
          <pc:sldMk cId="813353234" sldId="317"/>
        </pc:sldMkLst>
        <pc:spChg chg="mod">
          <ac:chgData name="ito sh" userId="b72e1b45a6eb2453" providerId="LiveId" clId="{82FCC622-97C9-4B7C-9260-08D6695D2560}" dt="2018-09-07T10:31:09.471" v="30" actId="207"/>
          <ac:spMkLst>
            <pc:docMk/>
            <pc:sldMk cId="813353234" sldId="317"/>
            <ac:spMk id="49" creationId="{00000000-0000-0000-0000-000000000000}"/>
          </ac:spMkLst>
        </pc:spChg>
        <pc:spChg chg="mod">
          <ac:chgData name="ito sh" userId="b72e1b45a6eb2453" providerId="LiveId" clId="{82FCC622-97C9-4B7C-9260-08D6695D2560}" dt="2018-09-07T10:31:09.471" v="30" actId="207"/>
          <ac:spMkLst>
            <pc:docMk/>
            <pc:sldMk cId="813353234" sldId="317"/>
            <ac:spMk id="61" creationId="{00000000-0000-0000-0000-000000000000}"/>
          </ac:spMkLst>
        </pc:spChg>
      </pc:sldChg>
    </pc:docChg>
  </pc:docChgLst>
  <pc:docChgLst>
    <pc:chgData name="ito sh" userId="b72e1b45a6eb2453" providerId="LiveId" clId="{B43E204D-810D-4A88-BA32-B5485AC36F7A}"/>
    <pc:docChg chg="undo custSel delSld modSld modSection">
      <pc:chgData name="ito sh" userId="b72e1b45a6eb2453" providerId="LiveId" clId="{B43E204D-810D-4A88-BA32-B5485AC36F7A}" dt="2018-07-21T03:20:51.065" v="91" actId="404"/>
      <pc:docMkLst>
        <pc:docMk/>
      </pc:docMkLst>
      <pc:sldChg chg="addSp delSp modSp">
        <pc:chgData name="ito sh" userId="b72e1b45a6eb2453" providerId="LiveId" clId="{B43E204D-810D-4A88-BA32-B5485AC36F7A}" dt="2018-07-21T03:08:15.992" v="28" actId="20577"/>
        <pc:sldMkLst>
          <pc:docMk/>
          <pc:sldMk cId="1941651198" sldId="294"/>
        </pc:sldMkLst>
        <pc:spChg chg="mod">
          <ac:chgData name="ito sh" userId="b72e1b45a6eb2453" providerId="LiveId" clId="{B43E204D-810D-4A88-BA32-B5485AC36F7A}" dt="2018-07-21T03:08:15.992" v="28" actId="20577"/>
          <ac:spMkLst>
            <pc:docMk/>
            <pc:sldMk cId="1941651198" sldId="294"/>
            <ac:spMk id="78" creationId="{00000000-0000-0000-0000-000000000000}"/>
          </ac:spMkLst>
        </pc:spChg>
        <pc:spChg chg="del">
          <ac:chgData name="ito sh" userId="b72e1b45a6eb2453" providerId="LiveId" clId="{B43E204D-810D-4A88-BA32-B5485AC36F7A}" dt="2018-07-21T03:00:11.727" v="24" actId="478"/>
          <ac:spMkLst>
            <pc:docMk/>
            <pc:sldMk cId="1941651198" sldId="294"/>
            <ac:spMk id="85" creationId="{00000000-0000-0000-0000-000000000000}"/>
          </ac:spMkLst>
        </pc:spChg>
        <pc:spChg chg="del">
          <ac:chgData name="ito sh" userId="b72e1b45a6eb2453" providerId="LiveId" clId="{B43E204D-810D-4A88-BA32-B5485AC36F7A}" dt="2018-07-21T03:00:11.727" v="24" actId="478"/>
          <ac:spMkLst>
            <pc:docMk/>
            <pc:sldMk cId="1941651198" sldId="294"/>
            <ac:spMk id="86" creationId="{00000000-0000-0000-0000-000000000000}"/>
          </ac:spMkLst>
        </pc:spChg>
        <pc:spChg chg="add">
          <ac:chgData name="ito sh" userId="b72e1b45a6eb2453" providerId="LiveId" clId="{B43E204D-810D-4A88-BA32-B5485AC36F7A}" dt="2018-07-21T03:00:12.177" v="25"/>
          <ac:spMkLst>
            <pc:docMk/>
            <pc:sldMk cId="1941651198" sldId="294"/>
            <ac:spMk id="107" creationId="{8841253F-2F88-4DC8-BCF9-A5629A811AD5}"/>
          </ac:spMkLst>
        </pc:spChg>
        <pc:spChg chg="add">
          <ac:chgData name="ito sh" userId="b72e1b45a6eb2453" providerId="LiveId" clId="{B43E204D-810D-4A88-BA32-B5485AC36F7A}" dt="2018-07-21T03:00:12.177" v="25"/>
          <ac:spMkLst>
            <pc:docMk/>
            <pc:sldMk cId="1941651198" sldId="294"/>
            <ac:spMk id="108" creationId="{25FFFD5F-77E5-4B41-8AD8-3054748596CA}"/>
          </ac:spMkLst>
        </pc:spChg>
      </pc:sldChg>
      <pc:sldChg chg="delSp modSp">
        <pc:chgData name="ito sh" userId="b72e1b45a6eb2453" providerId="LiveId" clId="{B43E204D-810D-4A88-BA32-B5485AC36F7A}" dt="2018-07-21T03:20:51.065" v="91" actId="404"/>
        <pc:sldMkLst>
          <pc:docMk/>
          <pc:sldMk cId="2676337646" sldId="299"/>
        </pc:sldMkLst>
        <pc:spChg chg="mod">
          <ac:chgData name="ito sh" userId="b72e1b45a6eb2453" providerId="LiveId" clId="{B43E204D-810D-4A88-BA32-B5485AC36F7A}" dt="2018-07-21T03:20:51.065" v="91" actId="404"/>
          <ac:spMkLst>
            <pc:docMk/>
            <pc:sldMk cId="2676337646" sldId="299"/>
            <ac:spMk id="23" creationId="{00000000-0000-0000-0000-000000000000}"/>
          </ac:spMkLst>
        </pc:spChg>
        <pc:spChg chg="mod">
          <ac:chgData name="ito sh" userId="b72e1b45a6eb2453" providerId="LiveId" clId="{B43E204D-810D-4A88-BA32-B5485AC36F7A}" dt="2018-07-21T03:11:59.721" v="63" actId="207"/>
          <ac:spMkLst>
            <pc:docMk/>
            <pc:sldMk cId="2676337646" sldId="299"/>
            <ac:spMk id="35" creationId="{00000000-0000-0000-0000-000000000000}"/>
          </ac:spMkLst>
        </pc:spChg>
        <pc:spChg chg="mod">
          <ac:chgData name="ito sh" userId="b72e1b45a6eb2453" providerId="LiveId" clId="{B43E204D-810D-4A88-BA32-B5485AC36F7A}" dt="2018-07-21T03:20:42.869" v="82"/>
          <ac:spMkLst>
            <pc:docMk/>
            <pc:sldMk cId="2676337646" sldId="299"/>
            <ac:spMk id="37" creationId="{00000000-0000-0000-0000-000000000000}"/>
          </ac:spMkLst>
        </pc:spChg>
        <pc:spChg chg="mod">
          <ac:chgData name="ito sh" userId="b72e1b45a6eb2453" providerId="LiveId" clId="{B43E204D-810D-4A88-BA32-B5485AC36F7A}" dt="2018-07-21T03:13:03.263" v="80" actId="20577"/>
          <ac:spMkLst>
            <pc:docMk/>
            <pc:sldMk cId="2676337646" sldId="299"/>
            <ac:spMk id="51" creationId="{00000000-0000-0000-0000-000000000000}"/>
          </ac:spMkLst>
        </pc:spChg>
        <pc:spChg chg="mod">
          <ac:chgData name="ito sh" userId="b72e1b45a6eb2453" providerId="LiveId" clId="{B43E204D-810D-4A88-BA32-B5485AC36F7A}" dt="2018-07-21T03:12:19.981" v="73" actId="20577"/>
          <ac:spMkLst>
            <pc:docMk/>
            <pc:sldMk cId="2676337646" sldId="299"/>
            <ac:spMk id="52" creationId="{00000000-0000-0000-0000-000000000000}"/>
          </ac:spMkLst>
        </pc:spChg>
        <pc:spChg chg="del">
          <ac:chgData name="ito sh" userId="b72e1b45a6eb2453" providerId="LiveId" clId="{B43E204D-810D-4A88-BA32-B5485AC36F7A}" dt="2018-07-21T03:11:40.237" v="59" actId="478"/>
          <ac:spMkLst>
            <pc:docMk/>
            <pc:sldMk cId="2676337646" sldId="299"/>
            <ac:spMk id="64" creationId="{00000000-0000-0000-0000-000000000000}"/>
          </ac:spMkLst>
        </pc:spChg>
        <pc:spChg chg="del">
          <ac:chgData name="ito sh" userId="b72e1b45a6eb2453" providerId="LiveId" clId="{B43E204D-810D-4A88-BA32-B5485AC36F7A}" dt="2018-07-21T03:11:44.085" v="62" actId="478"/>
          <ac:spMkLst>
            <pc:docMk/>
            <pc:sldMk cId="2676337646" sldId="299"/>
            <ac:spMk id="65" creationId="{00000000-0000-0000-0000-000000000000}"/>
          </ac:spMkLst>
        </pc:spChg>
        <pc:spChg chg="del">
          <ac:chgData name="ito sh" userId="b72e1b45a6eb2453" providerId="LiveId" clId="{B43E204D-810D-4A88-BA32-B5485AC36F7A}" dt="2018-07-21T03:11:41.734" v="60" actId="478"/>
          <ac:spMkLst>
            <pc:docMk/>
            <pc:sldMk cId="2676337646" sldId="299"/>
            <ac:spMk id="71" creationId="{00000000-0000-0000-0000-000000000000}"/>
          </ac:spMkLst>
        </pc:spChg>
        <pc:cxnChg chg="mod">
          <ac:chgData name="ito sh" userId="b72e1b45a6eb2453" providerId="LiveId" clId="{B43E204D-810D-4A88-BA32-B5485AC36F7A}" dt="2018-07-21T03:12:05.549" v="64" actId="13822"/>
          <ac:cxnSpMkLst>
            <pc:docMk/>
            <pc:sldMk cId="2676337646" sldId="299"/>
            <ac:cxnSpMk id="4" creationId="{00000000-0000-0000-0000-000000000000}"/>
          </ac:cxnSpMkLst>
        </pc:cxnChg>
        <pc:cxnChg chg="del mod">
          <ac:chgData name="ito sh" userId="b72e1b45a6eb2453" providerId="LiveId" clId="{B43E204D-810D-4A88-BA32-B5485AC36F7A}" dt="2018-07-21T03:11:42.444" v="61" actId="478"/>
          <ac:cxnSpMkLst>
            <pc:docMk/>
            <pc:sldMk cId="2676337646" sldId="299"/>
            <ac:cxnSpMk id="62" creationId="{00000000-0000-0000-0000-000000000000}"/>
          </ac:cxnSpMkLst>
        </pc:cxnChg>
      </pc:sldChg>
      <pc:sldChg chg="modSp">
        <pc:chgData name="ito sh" userId="b72e1b45a6eb2453" providerId="LiveId" clId="{B43E204D-810D-4A88-BA32-B5485AC36F7A}" dt="2018-07-21T03:08:20.007" v="31" actId="20577"/>
        <pc:sldMkLst>
          <pc:docMk/>
          <pc:sldMk cId="3292416738" sldId="301"/>
        </pc:sldMkLst>
        <pc:spChg chg="mod">
          <ac:chgData name="ito sh" userId="b72e1b45a6eb2453" providerId="LiveId" clId="{B43E204D-810D-4A88-BA32-B5485AC36F7A}" dt="2018-07-21T02:59:35.022" v="13" actId="113"/>
          <ac:spMkLst>
            <pc:docMk/>
            <pc:sldMk cId="3292416738" sldId="301"/>
            <ac:spMk id="32" creationId="{00000000-0000-0000-0000-000000000000}"/>
          </ac:spMkLst>
        </pc:spChg>
        <pc:spChg chg="mod">
          <ac:chgData name="ito sh" userId="b72e1b45a6eb2453" providerId="LiveId" clId="{B43E204D-810D-4A88-BA32-B5485AC36F7A}" dt="2018-07-21T02:59:44.511" v="23" actId="20577"/>
          <ac:spMkLst>
            <pc:docMk/>
            <pc:sldMk cId="3292416738" sldId="301"/>
            <ac:spMk id="33" creationId="{00000000-0000-0000-0000-000000000000}"/>
          </ac:spMkLst>
        </pc:spChg>
        <pc:spChg chg="mod">
          <ac:chgData name="ito sh" userId="b72e1b45a6eb2453" providerId="LiveId" clId="{B43E204D-810D-4A88-BA32-B5485AC36F7A}" dt="2018-07-21T03:08:20.007" v="31" actId="20577"/>
          <ac:spMkLst>
            <pc:docMk/>
            <pc:sldMk cId="3292416738" sldId="301"/>
            <ac:spMk id="61" creationId="{00000000-0000-0000-0000-000000000000}"/>
          </ac:spMkLst>
        </pc:spChg>
      </pc:sldChg>
    </pc:docChg>
  </pc:docChgLst>
  <pc:docChgLst>
    <pc:chgData name="ito sh" userId="b72e1b45a6eb2453" providerId="LiveId" clId="{FA9420A9-89D2-458D-95F7-783850939D54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2018/9/7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58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2018/9/7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2018/9/7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2018/9/7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2018/9/7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2018/9/7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2018/9/7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2018/9/7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Key </a:t>
            </a:r>
            <a:r>
              <a:rPr lang="en-US" altLang="ja-JP" dirty="0"/>
              <a:t>&amp;</a:t>
            </a:r>
            <a:r>
              <a:rPr lang="ja-JP" altLang="en-US" dirty="0"/>
              <a:t> </a:t>
            </a:r>
            <a:r>
              <a:rPr lang="en-US" altLang="ja-JP" dirty="0"/>
              <a:t>Mouse</a:t>
            </a:r>
            <a:br>
              <a:rPr lang="en-US" altLang="ja-JP" dirty="0"/>
            </a:br>
            <a:r>
              <a:rPr lang="en-US" altLang="ja-JP" dirty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 dirty="0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 dirty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 dirty="0">
                <a:solidFill>
                  <a:schemeClr val="accent1"/>
                </a:solidFill>
              </a:rPr>
              <a:t>Windows 10</a:t>
            </a:r>
            <a:r>
              <a:rPr lang="ja-JP" altLang="en-US" dirty="0">
                <a:solidFill>
                  <a:schemeClr val="accent1"/>
                </a:solidFill>
              </a:rPr>
              <a:t> </a:t>
            </a:r>
            <a:r>
              <a:rPr lang="en-US" altLang="ja-JP" dirty="0">
                <a:solidFill>
                  <a:schemeClr val="accent1"/>
                </a:solidFill>
              </a:rPr>
              <a:t>or 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dirty="0"/>
              <a:t>App Specific Binds : </a:t>
            </a:r>
            <a:r>
              <a:rPr lang="en-US" altLang="ja-JP" sz="4000" dirty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latin typeface="+mn-ea"/>
              </a:rPr>
              <a:t>配置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/>
              <a:t>最背面</a:t>
            </a:r>
            <a:endParaRPr lang="en-US" altLang="ja-JP" sz="900" dirty="0"/>
          </a:p>
          <a:p>
            <a:pPr algn="ctr"/>
            <a:r>
              <a:rPr lang="ja-JP" altLang="en-US" sz="900" dirty="0"/>
              <a:t>移動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/>
              <a:t>最前面</a:t>
            </a:r>
            <a:endParaRPr lang="en-US" altLang="ja-JP" sz="900" dirty="0"/>
          </a:p>
          <a:p>
            <a:pPr algn="ctr"/>
            <a:r>
              <a:rPr lang="ja-JP" altLang="en-US" sz="900" dirty="0"/>
              <a:t>移動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>
                <a:latin typeface="+mn-ea"/>
              </a:rPr>
              <a:t>Group</a:t>
            </a:r>
          </a:p>
          <a:p>
            <a:pPr algn="ctr"/>
            <a:r>
              <a:rPr lang="ja-JP" altLang="en-US" sz="900" dirty="0">
                <a:latin typeface="+mn-ea"/>
              </a:rPr>
              <a:t>解除</a:t>
            </a:r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latin typeface="+mn-ea"/>
              </a:rPr>
              <a:t>Group</a:t>
            </a:r>
          </a:p>
          <a:p>
            <a:pPr algn="ctr"/>
            <a:r>
              <a:rPr lang="ja-JP" altLang="en-US" sz="900" dirty="0">
                <a:latin typeface="+mn-ea"/>
              </a:rPr>
              <a:t>化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4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On		 PowerPoint</a:t>
            </a:r>
          </a:p>
        </p:txBody>
      </p:sp>
      <p:pic>
        <p:nvPicPr>
          <p:cNvPr id="71" name="Picture 2" descr="https://upload.wikimedia.org/wikipedia/commons/thumb/b/b0/Microsoft_PowerPoint_2013_logo.svg/2000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49" y="1760083"/>
            <a:ext cx="792834" cy="7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選択＋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/>
              <a:t>format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前の</a:t>
            </a:r>
            <a:endParaRPr lang="en-US" altLang="ja-JP" sz="900"/>
          </a:p>
          <a:p>
            <a:pPr algn="ctr"/>
            <a:r>
              <a:rPr lang="ja-JP" altLang="en-US" sz="90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/>
          </a:p>
          <a:p>
            <a:pPr algn="ctr"/>
            <a:r>
              <a:rPr lang="ja-JP" altLang="en-US" sz="90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/>
              <a:t>次の</a:t>
            </a:r>
            <a:endParaRPr lang="en-US" altLang="ja-JP" sz="900" u="sng"/>
          </a:p>
          <a:p>
            <a:pPr algn="ctr"/>
            <a:r>
              <a:rPr lang="ja-JP" altLang="en-US" sz="900" u="sng"/>
              <a:t>タブ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pic>
        <p:nvPicPr>
          <p:cNvPr id="61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06" y="1690689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		 IntelliJ IDEA</a:t>
            </a:r>
            <a:endParaRPr lang="en-US" altLang="ja-JP" sz="4000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名前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表示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作成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Windows Explorer </a:t>
            </a:r>
            <a:endParaRPr lang="en-US" altLang="ja-JP" sz="4000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050" name="Picture 2" descr="http://livedoor.blogimg.jp/jdash/imgs/1/a/1a74bba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2"/>
          <a:stretch/>
        </p:blipFill>
        <p:spPr bwMode="auto">
          <a:xfrm>
            <a:off x="1516111" y="1606291"/>
            <a:ext cx="1047301" cy="95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953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フィルタ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名前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表示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左寄せ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中央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寄せ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右寄せ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文字色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格子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罫線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上罫線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外枠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罫線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シート削除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マクロ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実行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背景色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変更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 dirty="0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 u="sng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u="sng" dirty="0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 u="sng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u="sng" dirty="0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セル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結合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削除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 dirty="0">
                <a:solidFill>
                  <a:schemeClr val="accent6">
                    <a:lumMod val="75000"/>
                  </a:schemeClr>
                </a:solidFill>
              </a:rPr>
              <a:t>左罫線</a:t>
            </a:r>
            <a:endParaRPr lang="en-US" altLang="ja-JP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下罫線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右罫線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シート追加</a:t>
            </a:r>
            <a:endParaRPr kumimoji="1" lang="en-US" altLang="ja-JP" sz="9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罫線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外枠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罫線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格子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クリア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dirty="0">
                <a:solidFill>
                  <a:schemeClr val="accent6">
                    <a:lumMod val="75000"/>
                  </a:schemeClr>
                </a:solidFill>
              </a:rPr>
              <a:t>ウィンドウ</a:t>
            </a:r>
            <a:endParaRPr lang="en-US" altLang="ja-JP" sz="7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accent6">
                    <a:lumMod val="75000"/>
                  </a:schemeClr>
                </a:solidFill>
              </a:rPr>
              <a:t>固定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取消線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スタイル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 dirty="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		 Excel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Word</a:t>
            </a:r>
            <a:endParaRPr lang="en-US" altLang="ja-JP" sz="4000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698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accent6">
                    <a:lumMod val="75000"/>
                  </a:schemeClr>
                </a:solidFill>
              </a:rPr>
              <a:t>（週</a:t>
            </a:r>
            <a:r>
              <a:rPr lang="en-US" altLang="ja-JP" sz="8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ja-JP" altLang="en-US" sz="800" dirty="0">
                <a:solidFill>
                  <a:schemeClr val="accent6">
                    <a:lumMod val="75000"/>
                  </a:schemeClr>
                </a:solidFill>
              </a:rPr>
              <a:t>）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dirty="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7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accent6">
                    <a:lumMod val="75000"/>
                  </a:schemeClr>
                </a:solidFill>
              </a:rPr>
              <a:t>（日）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Outlook</a:t>
            </a:r>
            <a:endParaRPr lang="en-US" altLang="ja-JP" sz="4000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903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 dirty="0">
                <a:solidFill>
                  <a:schemeClr val="accent6">
                    <a:lumMod val="75000"/>
                  </a:schemeClr>
                </a:solidFill>
              </a:rPr>
              <a:t>戻る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 dirty="0">
                <a:solidFill>
                  <a:schemeClr val="accent6">
                    <a:lumMod val="75000"/>
                  </a:schemeClr>
                </a:solidFill>
              </a:rPr>
              <a:t>進む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chemeClr val="accent6">
                    <a:lumMod val="75000"/>
                  </a:schemeClr>
                </a:solidFill>
              </a:rPr>
              <a:t>Fav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>
                <a:solidFill>
                  <a:schemeClr val="accent6">
                    <a:lumMod val="75000"/>
                  </a:schemeClr>
                </a:solidFill>
              </a:rPr>
              <a:t>タブ移動</a:t>
            </a:r>
            <a:endParaRPr lang="en-US" altLang="ja-JP" sz="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800" dirty="0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u="sng" dirty="0">
                <a:solidFill>
                  <a:schemeClr val="accent6">
                    <a:lumMod val="75000"/>
                  </a:schemeClr>
                </a:solidFill>
              </a:rPr>
              <a:t>タブ移動</a:t>
            </a:r>
            <a:endParaRPr lang="en-US" altLang="ja-JP" sz="800" u="sng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u="sng" dirty="0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 dirty="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		 Chrome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 descr="「google chrome アイコン」の画像検索結果">
            <a:extLst>
              <a:ext uri="{FF2B5EF4-FFF2-40B4-BE49-F238E27FC236}">
                <a16:creationId xmlns:a16="http://schemas.microsoft.com/office/drawing/2014/main" id="{92D58158-8004-40FF-AE0D-F97493838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291" y="1611320"/>
            <a:ext cx="942778" cy="94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459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KB </a:t>
            </a:r>
            <a:r>
              <a:rPr kumimoji="1" lang="en-US" altLang="ja-JP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テキスト ボックス 59"/>
          <p:cNvSpPr txBox="1"/>
          <p:nvPr/>
        </p:nvSpPr>
        <p:spPr>
          <a:xfrm>
            <a:off x="2027756" y="159005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/>
            <a:r>
              <a:rPr lang="ja-JP" altLang="en-US" sz="2800"/>
              <a:t>マウスホイール連携バインド</a:t>
            </a:r>
            <a:endParaRPr lang="en-US" altLang="ja-JP" sz="2800"/>
          </a:p>
        </p:txBody>
      </p:sp>
      <p:sp>
        <p:nvSpPr>
          <p:cNvPr id="3" name="四角形吹き出し 2"/>
          <p:cNvSpPr/>
          <p:nvPr/>
        </p:nvSpPr>
        <p:spPr>
          <a:xfrm>
            <a:off x="1974411" y="3792495"/>
            <a:ext cx="2857780" cy="1440788"/>
          </a:xfrm>
          <a:prstGeom prst="wedgeRectCallout">
            <a:avLst>
              <a:gd name="adj1" fmla="val -33444"/>
              <a:gd name="adj2" fmla="val 6576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押下＋「上下」で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>
                <a:solidFill>
                  <a:schemeClr val="accent6">
                    <a:lumMod val="75000"/>
                  </a:schemeClr>
                </a:solidFill>
              </a:rPr>
              <a:t>ファイルランチャ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押下＋「押下」で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>
                <a:solidFill>
                  <a:schemeClr val="accent6">
                    <a:lumMod val="75000"/>
                  </a:schemeClr>
                </a:solidFill>
              </a:rPr>
              <a:t>ファイルランチャ設定</a:t>
            </a:r>
          </a:p>
        </p:txBody>
      </p:sp>
      <p:sp>
        <p:nvSpPr>
          <p:cNvPr id="65" name="四角形吹き出し 64"/>
          <p:cNvSpPr/>
          <p:nvPr/>
        </p:nvSpPr>
        <p:spPr>
          <a:xfrm>
            <a:off x="5303158" y="4279579"/>
            <a:ext cx="2465762" cy="879270"/>
          </a:xfrm>
          <a:prstGeom prst="wedgeRectCallout">
            <a:avLst>
              <a:gd name="adj1" fmla="val -33194"/>
              <a:gd name="adj2" fmla="val 8666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押下＋「上下」で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コピペ履歴貼付け</a:t>
            </a:r>
          </a:p>
        </p:txBody>
      </p:sp>
    </p:spTree>
    <p:extLst>
      <p:ext uri="{BB962C8B-B14F-4D97-AF65-F5344CB8AC3E}">
        <p14:creationId xmlns:p14="http://schemas.microsoft.com/office/powerpoint/2010/main" val="813353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KB </a:t>
            </a:r>
            <a:r>
              <a:rPr kumimoji="1" lang="en-US" altLang="ja-JP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5963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Mouse : G403 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2000" dirty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※5Button</a:t>
            </a:r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(+1)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Picture 2" descr="https://assets.logitech.com/assets/64707/11/g403-prodigy-wireless-gaming-mou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300" y="2468648"/>
            <a:ext cx="496252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400690" y="5310444"/>
            <a:ext cx="2539647" cy="415754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DPI Toggle</a:t>
            </a:r>
          </a:p>
        </p:txBody>
      </p:sp>
      <p:cxnSp>
        <p:nvCxnSpPr>
          <p:cNvPr id="15" name="カギ線コネクタ 14"/>
          <p:cNvCxnSpPr>
            <a:stCxn id="5" idx="3"/>
            <a:endCxn id="30" idx="0"/>
          </p:cNvCxnSpPr>
          <p:nvPr/>
        </p:nvCxnSpPr>
        <p:spPr>
          <a:xfrm>
            <a:off x="2940337" y="2611389"/>
            <a:ext cx="3952649" cy="1564469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6" idx="3"/>
            <a:endCxn id="49" idx="0"/>
          </p:cNvCxnSpPr>
          <p:nvPr/>
        </p:nvCxnSpPr>
        <p:spPr>
          <a:xfrm>
            <a:off x="2940337" y="3027143"/>
            <a:ext cx="2712963" cy="487061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7" idx="3"/>
            <a:endCxn id="51" idx="2"/>
          </p:cNvCxnSpPr>
          <p:nvPr/>
        </p:nvCxnSpPr>
        <p:spPr>
          <a:xfrm>
            <a:off x="2940337" y="3442897"/>
            <a:ext cx="2543456" cy="144930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円/楕円 29"/>
          <p:cNvSpPr/>
          <p:nvPr/>
        </p:nvSpPr>
        <p:spPr>
          <a:xfrm>
            <a:off x="6807261" y="4175858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9" name="直線コネクタ 38"/>
          <p:cNvCxnSpPr>
            <a:stCxn id="8" idx="3"/>
            <a:endCxn id="50" idx="2"/>
          </p:cNvCxnSpPr>
          <p:nvPr/>
        </p:nvCxnSpPr>
        <p:spPr>
          <a:xfrm>
            <a:off x="2940337" y="3858651"/>
            <a:ext cx="3063113" cy="139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1" idx="3"/>
            <a:endCxn id="52" idx="2"/>
          </p:cNvCxnSpPr>
          <p:nvPr/>
        </p:nvCxnSpPr>
        <p:spPr>
          <a:xfrm>
            <a:off x="2940337" y="4271059"/>
            <a:ext cx="2755613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8"/>
          <p:cNvSpPr/>
          <p:nvPr/>
        </p:nvSpPr>
        <p:spPr>
          <a:xfrm>
            <a:off x="5567575" y="3514204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6003450" y="3774318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5483793" y="4806474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5695950" y="4185334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0" name="カギ線コネクタ 59"/>
          <p:cNvCxnSpPr>
            <a:stCxn id="12" idx="3"/>
            <a:endCxn id="80" idx="4"/>
          </p:cNvCxnSpPr>
          <p:nvPr/>
        </p:nvCxnSpPr>
        <p:spPr>
          <a:xfrm flipV="1">
            <a:off x="2940337" y="3945768"/>
            <a:ext cx="4774769" cy="741045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カギ線コネクタ 69"/>
          <p:cNvCxnSpPr>
            <a:stCxn id="13" idx="3"/>
            <a:endCxn id="79" idx="4"/>
          </p:cNvCxnSpPr>
          <p:nvPr/>
        </p:nvCxnSpPr>
        <p:spPr>
          <a:xfrm flipV="1">
            <a:off x="2940337" y="4356784"/>
            <a:ext cx="4408926" cy="74578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円/楕円 78"/>
          <p:cNvSpPr/>
          <p:nvPr/>
        </p:nvSpPr>
        <p:spPr>
          <a:xfrm>
            <a:off x="7263538" y="4185334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0" name="円/楕円 79"/>
          <p:cNvSpPr/>
          <p:nvPr/>
        </p:nvSpPr>
        <p:spPr>
          <a:xfrm>
            <a:off x="7629381" y="3774318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3" name="円/楕円 82"/>
          <p:cNvSpPr/>
          <p:nvPr/>
        </p:nvSpPr>
        <p:spPr>
          <a:xfrm>
            <a:off x="6265991" y="3510956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4" name="カギ線コネクタ 93"/>
          <p:cNvCxnSpPr>
            <a:stCxn id="14" idx="3"/>
            <a:endCxn id="83" idx="4"/>
          </p:cNvCxnSpPr>
          <p:nvPr/>
        </p:nvCxnSpPr>
        <p:spPr>
          <a:xfrm flipV="1">
            <a:off x="2940337" y="3682406"/>
            <a:ext cx="3411379" cy="1835915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61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Key 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Default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36" name="正方形/長方形 35"/>
          <p:cNvSpPr/>
          <p:nvPr/>
        </p:nvSpPr>
        <p:spPr>
          <a:xfrm>
            <a:off x="400690" y="5310444"/>
            <a:ext cx="2539647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6">
                    <a:lumMod val="75000"/>
                  </a:schemeClr>
                </a:solidFill>
                <a:latin typeface="+mj-ea"/>
              </a:rPr>
              <a:t>DPI Toggle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Left Click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Right Click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44" name="正方形/長方形 43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Move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Side Click 1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2940339" y="489469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Side Click 2</a:t>
            </a:r>
          </a:p>
        </p:txBody>
      </p:sp>
      <p:sp>
        <p:nvSpPr>
          <p:cNvPr id="48" name="正方形/長方形 47"/>
          <p:cNvSpPr/>
          <p:nvPr/>
        </p:nvSpPr>
        <p:spPr>
          <a:xfrm>
            <a:off x="2940337" y="5310444"/>
            <a:ext cx="5083523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DPI Change (500 </a:t>
            </a:r>
            <a:r>
              <a:rPr lang="en-US" altLang="ja-JP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</a:t>
            </a:r>
            <a:r>
              <a:rPr lang="en-US" altLang="ja-JP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1500)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1071245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&amp;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4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RButton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 :  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</a:p>
        </p:txBody>
      </p:sp>
      <p:sp>
        <p:nvSpPr>
          <p:cNvPr id="99" name="正方形/長方形 98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01" name="正方形/長方形 100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102" name="正方形/長方形 101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${APP SPECIFIC}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Tab Change (Ctrl + PageUp)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Tab Change (Ctrl + PageDn)</a:t>
            </a:r>
          </a:p>
        </p:txBody>
      </p:sp>
      <p:sp>
        <p:nvSpPr>
          <p:cNvPr id="106" name="正方形/長方形 105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New Tab (Ctrl  + T)</a:t>
            </a:r>
          </a:p>
        </p:txBody>
      </p:sp>
      <p:sp>
        <p:nvSpPr>
          <p:cNvPr id="107" name="正方形/長方形 106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Delete Tab (Ctrl + W)</a:t>
            </a:r>
          </a:p>
        </p:txBody>
      </p:sp>
      <p:sp>
        <p:nvSpPr>
          <p:cNvPr id="108" name="正方形/長方形 107"/>
          <p:cNvSpPr/>
          <p:nvPr/>
        </p:nvSpPr>
        <p:spPr>
          <a:xfrm>
            <a:off x="2940338" y="489469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Tab (Ctrl + Shift + T)</a:t>
            </a:r>
          </a:p>
        </p:txBody>
      </p:sp>
      <p:sp>
        <p:nvSpPr>
          <p:cNvPr id="109" name="正方形/長方形 108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2670781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&amp;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MButton 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+mj-ea"/>
              </a:rPr>
              <a:t>MButton</a:t>
            </a:r>
          </a:p>
        </p:txBody>
      </p:sp>
      <p:sp>
        <p:nvSpPr>
          <p:cNvPr id="99" name="正方形/長方形 98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01" name="正方形/長方形 100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102" name="正方形/長方形 101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蛍光灯</a:t>
            </a:r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ON</a:t>
            </a:r>
          </a:p>
        </p:txBody>
      </p:sp>
      <p:sp>
        <p:nvSpPr>
          <p:cNvPr id="103" name="正方形/長方形 102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蛍光灯</a:t>
            </a:r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OFF</a:t>
            </a:r>
          </a:p>
        </p:txBody>
      </p:sp>
      <p:sp>
        <p:nvSpPr>
          <p:cNvPr id="104" name="正方形/長方形 103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null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null</a:t>
            </a:r>
          </a:p>
        </p:txBody>
      </p:sp>
      <p:sp>
        <p:nvSpPr>
          <p:cNvPr id="106" name="正方形/長方形 105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null</a:t>
            </a:r>
          </a:p>
        </p:txBody>
      </p:sp>
      <p:sp>
        <p:nvSpPr>
          <p:cNvPr id="108" name="正方形/長方形 107"/>
          <p:cNvSpPr/>
          <p:nvPr/>
        </p:nvSpPr>
        <p:spPr>
          <a:xfrm>
            <a:off x="2940339" y="4894690"/>
            <a:ext cx="5083521" cy="415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null</a:t>
            </a:r>
          </a:p>
        </p:txBody>
      </p:sp>
      <p:sp>
        <p:nvSpPr>
          <p:cNvPr id="109" name="正方形/長方形 108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980557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&amp; X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Button1 : 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</a:p>
        </p:txBody>
      </p:sp>
      <p:sp>
        <p:nvSpPr>
          <p:cNvPr id="99" name="正方形/長方形 98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01" name="正方形/長方形 100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102" name="正方形/長方形 101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Open Explorer</a:t>
            </a:r>
          </a:p>
        </p:txBody>
      </p:sp>
      <p:sp>
        <p:nvSpPr>
          <p:cNvPr id="103" name="正方形/長方形 102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Windows Menu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Change (Alt + Shift + Tab)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Change (Alt + Tab)</a:t>
            </a:r>
          </a:p>
        </p:txBody>
      </p:sp>
      <p:sp>
        <p:nvSpPr>
          <p:cNvPr id="106" name="正方形/長方形 105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Suspend AHK</a:t>
            </a:r>
          </a:p>
        </p:txBody>
      </p:sp>
      <p:sp>
        <p:nvSpPr>
          <p:cNvPr id="107" name="正方形/長方形 106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2940339" y="4894690"/>
            <a:ext cx="5083521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 Size Control</a:t>
            </a:r>
          </a:p>
        </p:txBody>
      </p:sp>
      <p:sp>
        <p:nvSpPr>
          <p:cNvPr id="109" name="正方形/長方形 108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327923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&amp; X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Button2 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</a:p>
        </p:txBody>
      </p:sp>
      <p:sp>
        <p:nvSpPr>
          <p:cNvPr id="99" name="正方形/長方形 98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01" name="正方形/長方形 100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102" name="正方形/長方形 101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Intelliscroll</a:t>
            </a:r>
          </a:p>
        </p:txBody>
      </p:sp>
      <p:sp>
        <p:nvSpPr>
          <p:cNvPr id="103" name="正方形/長方形 102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Left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Right</a:t>
            </a:r>
          </a:p>
        </p:txBody>
      </p:sp>
      <p:sp>
        <p:nvSpPr>
          <p:cNvPr id="106" name="正方形/長方形 105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Reload AHK</a:t>
            </a:r>
          </a:p>
        </p:txBody>
      </p:sp>
      <p:sp>
        <p:nvSpPr>
          <p:cNvPr id="108" name="正方形/長方形 107"/>
          <p:cNvSpPr/>
          <p:nvPr/>
        </p:nvSpPr>
        <p:spPr>
          <a:xfrm>
            <a:off x="2940339" y="4894690"/>
            <a:ext cx="5083521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482823F-B53E-427A-8B4C-513FC1CC4918}"/>
              </a:ext>
            </a:extLst>
          </p:cNvPr>
          <p:cNvSpPr/>
          <p:nvPr/>
        </p:nvSpPr>
        <p:spPr>
          <a:xfrm>
            <a:off x="2940336" y="4475590"/>
            <a:ext cx="5083521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 Size Control</a:t>
            </a:r>
          </a:p>
        </p:txBody>
      </p:sp>
    </p:spTree>
    <p:extLst>
      <p:ext uri="{BB962C8B-B14F-4D97-AF65-F5344CB8AC3E}">
        <p14:creationId xmlns:p14="http://schemas.microsoft.com/office/powerpoint/2010/main" val="2048014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Arch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 dirty="0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 dirty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 dirty="0">
                <a:solidFill>
                  <a:schemeClr val="accent1"/>
                </a:solidFill>
              </a:rPr>
              <a:t>Windows 10</a:t>
            </a:r>
            <a:r>
              <a:rPr lang="ja-JP" altLang="en-US" dirty="0">
                <a:solidFill>
                  <a:schemeClr val="accent1"/>
                </a:solidFill>
              </a:rPr>
              <a:t> </a:t>
            </a:r>
            <a:r>
              <a:rPr lang="en-US" altLang="ja-JP" dirty="0">
                <a:solidFill>
                  <a:schemeClr val="accent1"/>
                </a:solidFill>
              </a:rPr>
              <a:t>or 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978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EA02ABE-776C-48A0-9798-C804131708AC}"/>
              </a:ext>
            </a:extLst>
          </p:cNvPr>
          <p:cNvGrpSpPr/>
          <p:nvPr/>
        </p:nvGrpSpPr>
        <p:grpSpPr>
          <a:xfrm>
            <a:off x="1525282" y="1289387"/>
            <a:ext cx="6093438" cy="4279226"/>
            <a:chOff x="1005140" y="1194564"/>
            <a:chExt cx="7639048" cy="5364661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2BCDFCA-92BE-4A7C-BE8F-DB294924713F}"/>
                </a:ext>
              </a:extLst>
            </p:cNvPr>
            <p:cNvSpPr/>
            <p:nvPr/>
          </p:nvSpPr>
          <p:spPr>
            <a:xfrm>
              <a:off x="1005141" y="5900413"/>
              <a:ext cx="4877562" cy="6588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HHKB</a:t>
              </a:r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96E2DA9A-4AFA-4361-82CE-35A6746C8E6F}"/>
                </a:ext>
              </a:extLst>
            </p:cNvPr>
            <p:cNvSpPr/>
            <p:nvPr/>
          </p:nvSpPr>
          <p:spPr>
            <a:xfrm>
              <a:off x="5882704" y="5900413"/>
              <a:ext cx="2761484" cy="6588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Mouse</a:t>
              </a:r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56B2184-E64E-4488-95A8-C3EC5CF5F6CB}"/>
                </a:ext>
              </a:extLst>
            </p:cNvPr>
            <p:cNvSpPr/>
            <p:nvPr/>
          </p:nvSpPr>
          <p:spPr>
            <a:xfrm>
              <a:off x="1005141" y="4011996"/>
              <a:ext cx="4877563" cy="65881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MBindListener.ahk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023D3CB5-6C6A-4115-BABD-E01CD3E86B39}"/>
                </a:ext>
              </a:extLst>
            </p:cNvPr>
            <p:cNvSpPr/>
            <p:nvPr/>
          </p:nvSpPr>
          <p:spPr>
            <a:xfrm>
              <a:off x="5882702" y="3027021"/>
              <a:ext cx="2438782" cy="16437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MouseBindings.ahk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350B8C5-BA68-419B-8A61-4F4173A12339}"/>
                </a:ext>
              </a:extLst>
            </p:cNvPr>
            <p:cNvSpPr/>
            <p:nvPr/>
          </p:nvSpPr>
          <p:spPr>
            <a:xfrm>
              <a:off x="1005140" y="3027021"/>
              <a:ext cx="4877563" cy="65881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Mbind.ahk               </a:t>
              </a:r>
              <a:r>
                <a:rPr kumimoji="1" lang="en-US" altLang="ja-JP" dirty="0">
                  <a:solidFill>
                    <a:schemeClr val="accent1"/>
                  </a:solidFill>
                </a:rPr>
                <a:t>_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F2790E98-ACC3-495D-889A-377E34C2B010}"/>
                </a:ext>
              </a:extLst>
            </p:cNvPr>
            <p:cNvSpPr/>
            <p:nvPr/>
          </p:nvSpPr>
          <p:spPr>
            <a:xfrm>
              <a:off x="1005141" y="1194564"/>
              <a:ext cx="7637046" cy="6588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Applications</a:t>
              </a:r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608C6072-4CA6-4E80-B0F9-17B3FAC092B3}"/>
                </a:ext>
              </a:extLst>
            </p:cNvPr>
            <p:cNvCxnSpPr>
              <a:cxnSpLocks/>
              <a:stCxn id="6" idx="0"/>
              <a:endCxn id="10" idx="2"/>
            </p:cNvCxnSpPr>
            <p:nvPr/>
          </p:nvCxnSpPr>
          <p:spPr>
            <a:xfrm flipV="1">
              <a:off x="3443922" y="4670808"/>
              <a:ext cx="1" cy="1229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BF95DD2D-E3D8-43CB-BC06-1A41C20A06D0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7263446" y="4670809"/>
              <a:ext cx="8476" cy="1229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4254F857-4F54-422C-A621-DBD385FB1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0203" y="3717892"/>
              <a:ext cx="0" cy="294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8A9C4AC-9A19-48FC-B2E9-58C9EB3A677D}"/>
                </a:ext>
              </a:extLst>
            </p:cNvPr>
            <p:cNvSpPr/>
            <p:nvPr/>
          </p:nvSpPr>
          <p:spPr>
            <a:xfrm>
              <a:off x="3697287" y="3362329"/>
              <a:ext cx="2185416" cy="3267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/>
                <a:t>MBindSettings.ahk</a:t>
              </a:r>
              <a:endParaRPr kumimoji="1" lang="en-US" altLang="ja-JP" sz="1200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9E862BF7-935E-410A-8060-35647001A0C1}"/>
                </a:ext>
              </a:extLst>
            </p:cNvPr>
            <p:cNvSpPr/>
            <p:nvPr/>
          </p:nvSpPr>
          <p:spPr>
            <a:xfrm>
              <a:off x="3410204" y="2083235"/>
              <a:ext cx="3861054" cy="7139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ja-JP" dirty="0">
                  <a:solidFill>
                    <a:schemeClr val="bg1"/>
                  </a:solidFill>
                </a:rPr>
                <a:t>Library/…   </a:t>
              </a:r>
              <a:r>
                <a:rPr lang="en-US" altLang="ja-JP" dirty="0" err="1">
                  <a:solidFill>
                    <a:schemeClr val="bg1"/>
                  </a:solidFill>
                </a:rPr>
                <a:t>IfWinActives</a:t>
              </a:r>
              <a:r>
                <a:rPr lang="en-US" altLang="ja-JP" dirty="0">
                  <a:solidFill>
                    <a:schemeClr val="bg1"/>
                  </a:solidFill>
                </a:rPr>
                <a:t>/…</a:t>
              </a:r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F7432742-C527-4E85-9F04-739263FC10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05448" y="2797160"/>
              <a:ext cx="1" cy="238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E458F4EA-325A-4E60-AE86-54A032C8EB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8779" y="1862506"/>
              <a:ext cx="0" cy="1173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152B51CB-DE44-47CF-9422-5A9C72E79A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32845" y="2797160"/>
              <a:ext cx="1" cy="238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F0A42A29-D20A-4402-91ED-5D3578E40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7243" y="1862506"/>
              <a:ext cx="0" cy="1173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AD03622D-F9D0-4492-9B8E-62C07AFB3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6747" y="1853377"/>
              <a:ext cx="0" cy="229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652FECC-865F-406C-8714-EAB578C952E4}"/>
                </a:ext>
              </a:extLst>
            </p:cNvPr>
            <p:cNvSpPr/>
            <p:nvPr/>
          </p:nvSpPr>
          <p:spPr>
            <a:xfrm>
              <a:off x="1005141" y="4947497"/>
              <a:ext cx="7637046" cy="6588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Windows</a:t>
              </a:r>
              <a:r>
                <a:rPr lang="ja-JP" altLang="en-US" dirty="0"/>
                <a:t> </a:t>
              </a:r>
              <a:r>
                <a:rPr lang="en-US" altLang="ja-JP" dirty="0"/>
                <a:t>PC (Autohotkey)</a:t>
              </a:r>
              <a:endParaRPr kumimoji="1" lang="ja-JP" altLang="en-US" dirty="0"/>
            </a:p>
          </p:txBody>
        </p: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8A32EBC3-298A-46BA-B8FD-241652CE7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2273" y="1853377"/>
              <a:ext cx="0" cy="3094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00E19DDE-BA50-4884-BD51-491BE0342E83}"/>
                </a:ext>
              </a:extLst>
            </p:cNvPr>
            <p:cNvSpPr/>
            <p:nvPr/>
          </p:nvSpPr>
          <p:spPr>
            <a:xfrm>
              <a:off x="5652769" y="2083233"/>
              <a:ext cx="1618489" cy="2849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Resources</a:t>
              </a:r>
            </a:p>
          </p:txBody>
        </p:sp>
      </p:grpSp>
      <p:sp>
        <p:nvSpPr>
          <p:cNvPr id="33" name="タイトル 1">
            <a:extLst>
              <a:ext uri="{FF2B5EF4-FFF2-40B4-BE49-F238E27FC236}">
                <a16:creationId xmlns:a16="http://schemas.microsoft.com/office/drawing/2014/main" id="{1439A925-93F0-4C51-81B5-AB628304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ボタン押下から</a:t>
            </a:r>
            <a:r>
              <a:rPr kumimoji="1"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Application</a:t>
            </a:r>
            <a:r>
              <a:rPr kumimoji="1" lang="ja-JP" altLang="en-US" sz="3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への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入力まで</a:t>
            </a:r>
            <a:br>
              <a:rPr kumimoji="1"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kumimoji="1"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グラフィックス 22" descr="ユーザー">
            <a:extLst>
              <a:ext uri="{FF2B5EF4-FFF2-40B4-BE49-F238E27FC236}">
                <a16:creationId xmlns:a16="http://schemas.microsoft.com/office/drawing/2014/main" id="{7A06B734-F294-4BDC-A48D-054536006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4377" y="5666107"/>
            <a:ext cx="914400" cy="914400"/>
          </a:xfrm>
          <a:prstGeom prst="rect">
            <a:avLst/>
          </a:prstGeom>
        </p:spPr>
      </p:pic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406ACE9D-94AE-4054-A9CD-85E045C285B1}"/>
              </a:ext>
            </a:extLst>
          </p:cNvPr>
          <p:cNvCxnSpPr>
            <a:cxnSpLocks/>
            <a:stCxn id="23" idx="3"/>
            <a:endCxn id="7" idx="2"/>
          </p:cNvCxnSpPr>
          <p:nvPr/>
        </p:nvCxnSpPr>
        <p:spPr>
          <a:xfrm flipV="1">
            <a:off x="5868777" y="5568613"/>
            <a:ext cx="648567" cy="5546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31B06834-5C0F-403A-A6E4-585A5828D796}"/>
              </a:ext>
            </a:extLst>
          </p:cNvPr>
          <p:cNvCxnSpPr>
            <a:cxnSpLocks/>
            <a:stCxn id="23" idx="1"/>
            <a:endCxn id="6" idx="2"/>
          </p:cNvCxnSpPr>
          <p:nvPr/>
        </p:nvCxnSpPr>
        <p:spPr>
          <a:xfrm rot="10800000">
            <a:off x="3470625" y="5568613"/>
            <a:ext cx="1483752" cy="5546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8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MODs</a:t>
            </a:r>
          </a:p>
        </p:txBody>
      </p:sp>
      <p:cxnSp>
        <p:nvCxnSpPr>
          <p:cNvPr id="65" name="直線矢印コネクタ 64"/>
          <p:cNvCxnSpPr>
            <a:stCxn id="66" idx="2"/>
            <a:endCxn id="64" idx="0"/>
          </p:cNvCxnSpPr>
          <p:nvPr/>
        </p:nvCxnSpPr>
        <p:spPr>
          <a:xfrm>
            <a:off x="8319975" y="3125020"/>
            <a:ext cx="1" cy="21684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719490" y="275568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+FN</a:t>
            </a:r>
            <a:r>
              <a:rPr lang="ja-JP" altLang="en-US">
                <a:solidFill>
                  <a:srgbClr val="C00000"/>
                </a:solidFill>
              </a:rPr>
              <a:t> </a:t>
            </a:r>
            <a:r>
              <a:rPr lang="en-US" altLang="ja-JP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ja-JP">
                <a:solidFill>
                  <a:srgbClr val="C00000"/>
                </a:solidFill>
              </a:rPr>
              <a:t> [ </a:t>
            </a:r>
            <a:r>
              <a:rPr kumimoji="1" lang="en-US" altLang="ja-JP">
                <a:solidFill>
                  <a:srgbClr val="C00000"/>
                </a:solidFill>
              </a:rPr>
              <a:t>` ]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874399" y="140801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デフォルト配置と</a:t>
            </a:r>
            <a:r>
              <a:rPr lang="ja-JP" altLang="en-US" sz="2800">
                <a:solidFill>
                  <a:schemeClr val="accent2">
                    <a:lumMod val="75000"/>
                  </a:schemeClr>
                </a:solidFill>
              </a:rPr>
              <a:t>修飾キー各種配置</a:t>
            </a:r>
            <a:endParaRPr lang="en-US" altLang="ja-JP" sz="2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latin typeface="+mj-lt"/>
              </a:rPr>
              <a:t>f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latin typeface="+mj-lt"/>
              </a:rPr>
              <a:t>j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8053331" y="334186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863544" y="5443136"/>
            <a:ext cx="82726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74" name="直線矢印コネクタ 73"/>
          <p:cNvCxnSpPr>
            <a:stCxn id="75" idx="0"/>
            <a:endCxn id="73" idx="2"/>
          </p:cNvCxnSpPr>
          <p:nvPr/>
        </p:nvCxnSpPr>
        <p:spPr>
          <a:xfrm flipV="1">
            <a:off x="2275334" y="5964608"/>
            <a:ext cx="1845" cy="2798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977543" y="6244427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C00000"/>
                </a:solidFill>
              </a:rPr>
              <a:t>通常時は</a:t>
            </a:r>
            <a:r>
              <a:rPr lang="en-US" altLang="ja-JP">
                <a:solidFill>
                  <a:srgbClr val="C00000"/>
                </a:solidFill>
              </a:rPr>
              <a:t>Ctrl</a:t>
            </a:r>
            <a:r>
              <a:rPr lang="ja-JP" altLang="en-US">
                <a:solidFill>
                  <a:srgbClr val="C00000"/>
                </a:solidFill>
              </a:rPr>
              <a:t>として機能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/>
              <a:t>FunctionKeys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dirty="0">
                <a:solidFill>
                  <a:schemeClr val="accent5">
                    <a:lumMod val="75000"/>
                  </a:schemeClr>
                </a:solidFill>
              </a:rPr>
              <a:t>後列</a:t>
            </a:r>
            <a:endParaRPr lang="en-US" altLang="ja-JP" sz="12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accent5">
                    <a:lumMod val="75000"/>
                  </a:schemeClr>
                </a:solidFill>
              </a:rPr>
              <a:t>消し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Print</a:t>
            </a:r>
          </a:p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Screen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Ctrl+c</a:t>
            </a: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Ctrl+v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前列</a:t>
            </a:r>
            <a:endParaRPr kumimoji="1" lang="en-US" altLang="ja-JP" sz="12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return</a:t>
            </a:r>
            <a:endParaRPr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Z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kumimoji="1" lang="en-US" altLang="ja-JP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IME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5" name="直線矢印コネクタ 64"/>
          <p:cNvCxnSpPr>
            <a:stCxn id="114" idx="0"/>
            <a:endCxn id="3" idx="2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C00000"/>
                </a:solidFill>
              </a:rPr>
              <a:t>テンキー</a:t>
            </a:r>
          </a:p>
        </p:txBody>
      </p:sp>
      <p:grpSp>
        <p:nvGrpSpPr>
          <p:cNvPr id="89" name="グループ化 88"/>
          <p:cNvGrpSpPr/>
          <p:nvPr/>
        </p:nvGrpSpPr>
        <p:grpSpPr>
          <a:xfrm>
            <a:off x="3895895" y="3864738"/>
            <a:ext cx="3869361" cy="1575943"/>
            <a:chOff x="3895895" y="3864738"/>
            <a:chExt cx="3869361" cy="1575943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3899605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3895895" y="4919208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196211" y="4397607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テキスト ボックス 113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C00000"/>
                </a:solidFill>
              </a:rPr>
              <a:t>+Shift</a:t>
            </a:r>
            <a:r>
              <a:rPr kumimoji="1" lang="ja-JP" altLang="en-US" dirty="0">
                <a:solidFill>
                  <a:srgbClr val="C00000"/>
                </a:solidFill>
              </a:rPr>
              <a:t>でマクロ編集</a:t>
            </a: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機能的キーセット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92" name="角丸四角形 91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/>
              <a:t>FunctionKeys : </a:t>
            </a:r>
            <a:r>
              <a:rPr kumimoji="1"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^Tab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lang="en-US" altLang="ja-JP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^Space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 dirty="0">
                <a:solidFill>
                  <a:schemeClr val="accent6">
                    <a:lumMod val="75000"/>
                  </a:schemeClr>
                </a:solidFill>
              </a:rPr>
              <a:t>Print</a:t>
            </a:r>
          </a:p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Screen</a:t>
            </a:r>
            <a:endParaRPr kumimoji="1" lang="en-US" altLang="ja-JP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78" name="角丸四角形 77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機能的キーセット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101" name="角丸四角形 100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2" name="直線矢印コネクタ 101"/>
          <p:cNvCxnSpPr>
            <a:stCxn id="103" idx="0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C00000"/>
                </a:solidFill>
              </a:rPr>
              <a:t>+Shift</a:t>
            </a:r>
            <a:r>
              <a:rPr kumimoji="1" lang="ja-JP" altLang="en-US" dirty="0">
                <a:solidFill>
                  <a:srgbClr val="C00000"/>
                </a:solidFill>
              </a:rPr>
              <a:t>でマクロ編集</a:t>
            </a:r>
          </a:p>
        </p:txBody>
      </p:sp>
      <p:sp>
        <p:nvSpPr>
          <p:cNvPr id="76" name="角丸四角形 75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Z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82" name="グループ化 81"/>
          <p:cNvGrpSpPr/>
          <p:nvPr/>
        </p:nvGrpSpPr>
        <p:grpSpPr>
          <a:xfrm>
            <a:off x="3895895" y="3864738"/>
            <a:ext cx="3869361" cy="1575943"/>
            <a:chOff x="3895895" y="3864738"/>
            <a:chExt cx="3869361" cy="1575943"/>
          </a:xfrm>
        </p:grpSpPr>
        <p:cxnSp>
          <p:nvCxnSpPr>
            <p:cNvPr id="83" name="直線コネクタ 82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 flipV="1">
              <a:off x="3899605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/>
            <p:nvPr/>
          </p:nvCxnSpPr>
          <p:spPr>
            <a:xfrm>
              <a:off x="3895895" y="4919208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/>
            <p:nvPr/>
          </p:nvCxnSpPr>
          <p:spPr>
            <a:xfrm flipV="1">
              <a:off x="4196211" y="4397607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角丸四角形 31">
            <a:extLst>
              <a:ext uri="{FF2B5EF4-FFF2-40B4-BE49-F238E27FC236}">
                <a16:creationId xmlns:a16="http://schemas.microsoft.com/office/drawing/2014/main" id="{8841253F-2F88-4DC8-BCF9-A5629A811AD5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Ctrl+c</a:t>
            </a:r>
          </a:p>
        </p:txBody>
      </p:sp>
      <p:sp>
        <p:nvSpPr>
          <p:cNvPr id="108" name="角丸四角形 32">
            <a:extLst>
              <a:ext uri="{FF2B5EF4-FFF2-40B4-BE49-F238E27FC236}">
                <a16:creationId xmlns:a16="http://schemas.microsoft.com/office/drawing/2014/main" id="{25FFFD5F-77E5-4B41-8AD8-3054748596CA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Ctrl+v</a:t>
            </a: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ja-JP" sz="4000"/>
              <a:t>Clipboards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I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↑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b="1" dirty="0">
              <a:solidFill>
                <a:schemeClr val="accent5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よろしく</a:t>
            </a:r>
            <a:endParaRPr kumimoji="1" lang="ja-JP" altLang="en-US" sz="8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■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おつかれ</a:t>
            </a:r>
            <a:endParaRPr kumimoji="1" lang="ja-JP" altLang="en-US" sz="8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おせわに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←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↓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u="sng" dirty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→</a:t>
            </a:r>
            <a:endParaRPr lang="en-US" altLang="ja-JP" sz="1200" u="sng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◎</a:t>
            </a:r>
            <a:endParaRPr lang="ja-JP" altLang="ja-JP" sz="1200">
              <a:solidFill>
                <a:schemeClr val="accent5">
                  <a:lumMod val="75000"/>
                </a:schemeClr>
              </a:solidFill>
              <a:effectLst/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☆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u="sng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○</a:t>
            </a:r>
            <a:endParaRPr kumimoji="1" lang="ja-JP" altLang="en-US" sz="1200" u="sng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●</a:t>
            </a:r>
            <a:endParaRPr lang="en-US" altLang="ja-JP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[</a:t>
            </a:r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日付</a:t>
            </a:r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]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74399" y="1408018"/>
            <a:ext cx="402712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dirty="0"/>
              <a:t>拡張クリップボード </a:t>
            </a:r>
            <a:r>
              <a:rPr lang="en-US" altLang="ja-JP" sz="2800" dirty="0"/>
              <a:t>x50</a:t>
            </a:r>
          </a:p>
          <a:p>
            <a:pPr marL="0" lvl="2"/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※</a:t>
            </a:r>
            <a:r>
              <a:rPr lang="en-US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pptObject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等も行けます（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.</a:t>
            </a:r>
            <a:r>
              <a:rPr lang="en-US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dat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管理）</a:t>
            </a:r>
            <a:endParaRPr lang="en-US" altLang="ja-JP" sz="1600" dirty="0"/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Space+</a:t>
            </a:r>
            <a:r>
              <a:rPr lang="ja-JP" altLang="en-US" dirty="0">
                <a:sym typeface="Wingdings" panose="05000000000000000000" pitchFamily="2" charset="2"/>
              </a:rPr>
              <a:t>各キー</a:t>
            </a:r>
            <a:r>
              <a:rPr lang="en-US" altLang="ja-JP" dirty="0">
                <a:sym typeface="Wingdings" panose="05000000000000000000" pitchFamily="2" charset="2"/>
              </a:rPr>
              <a:t>	</a:t>
            </a:r>
            <a:r>
              <a:rPr lang="ja-JP" altLang="en-US" dirty="0">
                <a:sym typeface="Wingdings" panose="05000000000000000000" pitchFamily="2" charset="2"/>
              </a:rPr>
              <a:t>で</a:t>
            </a:r>
            <a:r>
              <a:rPr lang="en-US" altLang="ja-JP" dirty="0">
                <a:sym typeface="Wingdings" panose="05000000000000000000" pitchFamily="2" charset="2"/>
              </a:rPr>
              <a:t>Paste</a:t>
            </a:r>
            <a:endParaRPr lang="en-US" altLang="ja-JP" dirty="0"/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en-US" altLang="ja-JP" dirty="0" err="1">
                <a:sym typeface="Wingdings" panose="05000000000000000000" pitchFamily="2" charset="2"/>
              </a:rPr>
              <a:t>Space+Shift</a:t>
            </a:r>
            <a:r>
              <a:rPr lang="en-US" altLang="ja-JP" dirty="0">
                <a:sym typeface="Wingdings" panose="05000000000000000000" pitchFamily="2" charset="2"/>
              </a:rPr>
              <a:t>+</a:t>
            </a:r>
            <a:r>
              <a:rPr lang="ja-JP" altLang="en-US" dirty="0">
                <a:sym typeface="Wingdings" panose="05000000000000000000" pitchFamily="2" charset="2"/>
              </a:rPr>
              <a:t>各キー</a:t>
            </a:r>
            <a:r>
              <a:rPr lang="en-US" altLang="ja-JP" dirty="0">
                <a:sym typeface="Wingdings" panose="05000000000000000000" pitchFamily="2" charset="2"/>
              </a:rPr>
              <a:t>	</a:t>
            </a:r>
            <a:r>
              <a:rPr lang="ja-JP" altLang="en-US" dirty="0">
                <a:sym typeface="Wingdings" panose="05000000000000000000" pitchFamily="2" charset="2"/>
              </a:rPr>
              <a:t>で</a:t>
            </a:r>
            <a:r>
              <a:rPr lang="en-US" altLang="ja-JP" dirty="0">
                <a:sym typeface="Wingdings" panose="05000000000000000000" pitchFamily="2" charset="2"/>
              </a:rPr>
              <a:t>Copy</a:t>
            </a: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altLang="ja-JP" sz="4000"/>
              <a:t>App</a:t>
            </a:r>
            <a:r>
              <a:rPr lang="ja-JP" altLang="en-US" sz="4000"/>
              <a:t> </a:t>
            </a:r>
            <a:r>
              <a:rPr lang="en-US" altLang="ja-JP" sz="4000"/>
              <a:t>Launcher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LCMD &amp; RCMD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Outlook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Sakura</a:t>
            </a:r>
          </a:p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Editor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Internet</a:t>
            </a:r>
          </a:p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Explorer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>
                <a:solidFill>
                  <a:schemeClr val="accent6">
                    <a:lumMod val="75000"/>
                  </a:schemeClr>
                </a:solidFill>
              </a:rPr>
              <a:t>Tera</a:t>
            </a:r>
          </a:p>
          <a:p>
            <a:pPr algn="ctr"/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</a:rPr>
              <a:t>Term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>
                <a:solidFill>
                  <a:schemeClr val="accent6">
                    <a:lumMod val="75000"/>
                  </a:schemeClr>
                </a:solidFill>
              </a:rPr>
              <a:t>Atom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u="sng" dirty="0">
                <a:solidFill>
                  <a:schemeClr val="accent6">
                    <a:lumMod val="75000"/>
                  </a:schemeClr>
                </a:solidFill>
              </a:rPr>
              <a:t>Filer</a:t>
            </a:r>
            <a:endParaRPr kumimoji="1" lang="ja-JP" altLang="en-US" sz="1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</a:rPr>
              <a:t>Google</a:t>
            </a:r>
          </a:p>
          <a:p>
            <a:pPr algn="ctr"/>
            <a:r>
              <a:rPr lang="en-US" altLang="ja-JP" sz="1000" dirty="0">
                <a:solidFill>
                  <a:schemeClr val="accent6">
                    <a:lumMod val="75000"/>
                  </a:schemeClr>
                </a:solidFill>
              </a:rPr>
              <a:t>Chrome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 dirty="0">
              <a:solidFill>
                <a:schemeClr val="accent3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3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</a:rPr>
              <a:t>Visio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3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74399" y="1408018"/>
            <a:ext cx="27619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dirty="0"/>
              <a:t>ランチャ</a:t>
            </a:r>
            <a:endParaRPr lang="en-US" altLang="ja-JP" sz="2800" dirty="0"/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App</a:t>
            </a:r>
            <a:r>
              <a:rPr lang="ja-JP" altLang="en-US" dirty="0">
                <a:sym typeface="Wingdings" panose="05000000000000000000" pitchFamily="2" charset="2"/>
              </a:rPr>
              <a:t>起動</a:t>
            </a:r>
            <a:endParaRPr lang="en-US" altLang="ja-JP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App</a:t>
            </a:r>
            <a:r>
              <a:rPr lang="ja-JP" altLang="en-US" dirty="0">
                <a:sym typeface="Wingdings" panose="05000000000000000000" pitchFamily="2" charset="2"/>
              </a:rPr>
              <a:t>指定での</a:t>
            </a:r>
            <a:r>
              <a:rPr lang="en-US" altLang="ja-JP" dirty="0" err="1">
                <a:sym typeface="Wingdings" panose="05000000000000000000" pitchFamily="2" charset="2"/>
              </a:rPr>
              <a:t>AltTab</a:t>
            </a:r>
            <a:endParaRPr lang="en-US" altLang="ja-JP" dirty="0">
              <a:sym typeface="Wingdings" panose="05000000000000000000" pitchFamily="2" charset="2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4" name="カギ線コネクタ 3"/>
          <p:cNvCxnSpPr>
            <a:stCxn id="70" idx="2"/>
            <a:endCxn id="61" idx="2"/>
          </p:cNvCxnSpPr>
          <p:nvPr/>
        </p:nvCxnSpPr>
        <p:spPr>
          <a:xfrm rot="16200000" flipH="1">
            <a:off x="2133161" y="3775962"/>
            <a:ext cx="1051560" cy="3273343"/>
          </a:xfrm>
          <a:prstGeom prst="bentConnector3">
            <a:avLst>
              <a:gd name="adj1" fmla="val 121739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019891" y="615641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accent2"/>
                </a:solidFill>
              </a:rPr>
              <a:t>SET1</a:t>
            </a:r>
            <a:endParaRPr kumimoji="1" lang="ja-JP" altLang="en-US" sz="1400" dirty="0">
              <a:solidFill>
                <a:schemeClr val="accent2"/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n-US" altLang="ja-JP" sz="4000"/>
              <a:t>Other Functions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 dirty="0">
                <a:solidFill>
                  <a:schemeClr val="accent2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kumimoji="1" lang="en-US" altLang="ja-JP" sz="1100" dirty="0">
                <a:solidFill>
                  <a:schemeClr val="accent2">
                    <a:lumMod val="75000"/>
                  </a:schemeClr>
                </a:solidFill>
              </a:rPr>
              <a:t>Up</a:t>
            </a:r>
            <a:endParaRPr kumimoji="1" lang="ja-JP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kumimoji="1" lang="en-US" altLang="ja-JP" sz="9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オン</a:t>
            </a:r>
            <a:endParaRPr kumimoji="1"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700">
                <a:solidFill>
                  <a:schemeClr val="accent2">
                    <a:lumMod val="75000"/>
                  </a:schemeClr>
                </a:solidFill>
              </a:rPr>
              <a:t>サウンド</a:t>
            </a:r>
            <a:endParaRPr kumimoji="1"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2">
                    <a:lumMod val="75000"/>
                  </a:schemeClr>
                </a:solidFill>
              </a:rPr>
              <a:t>変更</a:t>
            </a:r>
            <a:endParaRPr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700">
                <a:solidFill>
                  <a:schemeClr val="accent2">
                    <a:lumMod val="75000"/>
                  </a:schemeClr>
                </a:solidFill>
              </a:rPr>
              <a:t>（イヤホン）</a:t>
            </a:r>
            <a:endParaRPr kumimoji="1" lang="ja-JP" altLang="en-US" sz="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dirty="0">
                <a:solidFill>
                  <a:schemeClr val="accent2">
                    <a:lumMod val="75000"/>
                  </a:schemeClr>
                </a:solidFill>
              </a:rPr>
              <a:t>サウンド</a:t>
            </a:r>
            <a:endParaRPr lang="en-US" altLang="ja-JP" sz="7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accent2">
                    <a:lumMod val="75000"/>
                  </a:schemeClr>
                </a:solidFill>
              </a:rPr>
              <a:t>変更</a:t>
            </a:r>
            <a:endParaRPr lang="en-US" altLang="ja-JP" sz="7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accent2">
                    <a:lumMod val="75000"/>
                  </a:schemeClr>
                </a:solidFill>
              </a:rPr>
              <a:t>（スピーカ）</a:t>
            </a:r>
            <a:endParaRPr lang="en-US" altLang="ja-JP" sz="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 dirty="0">
                <a:solidFill>
                  <a:schemeClr val="accent2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lang="en-US" altLang="ja-JP" sz="1100" dirty="0">
                <a:solidFill>
                  <a:schemeClr val="accent2">
                    <a:lumMod val="75000"/>
                  </a:schemeClr>
                </a:solidFill>
              </a:rPr>
              <a:t>Down</a:t>
            </a:r>
            <a:endParaRPr kumimoji="1" lang="ja-JP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>
                <a:solidFill>
                  <a:schemeClr val="accent6">
                    <a:lumMod val="75000"/>
                  </a:schemeClr>
                </a:solidFill>
              </a:rPr>
              <a:t>検索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u="sng" dirty="0">
                <a:solidFill>
                  <a:schemeClr val="accent6">
                    <a:lumMod val="75000"/>
                  </a:schemeClr>
                </a:solidFill>
              </a:rPr>
              <a:t>DL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</a:rPr>
              <a:t>計算</a:t>
            </a: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lang="en-US" altLang="ja-JP" sz="9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オフ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74399" y="1408018"/>
            <a:ext cx="318067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dirty="0"/>
              <a:t>便利機能キー</a:t>
            </a:r>
            <a:endParaRPr lang="en-US" altLang="ja-JP" sz="2800" dirty="0"/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ja-JP" altLang="en-US" dirty="0">
                <a:sym typeface="Wingdings" panose="05000000000000000000" pitchFamily="2" charset="2"/>
              </a:rPr>
              <a:t>仮想</a:t>
            </a:r>
            <a:r>
              <a:rPr lang="en-US" altLang="ja-JP" dirty="0">
                <a:sym typeface="Wingdings" panose="05000000000000000000" pitchFamily="2" charset="2"/>
              </a:rPr>
              <a:t>Desktop</a:t>
            </a:r>
            <a:r>
              <a:rPr lang="ja-JP" altLang="en-US" dirty="0">
                <a:sym typeface="Wingdings" panose="05000000000000000000" pitchFamily="2" charset="2"/>
              </a:rPr>
              <a:t>操作</a:t>
            </a:r>
            <a:endParaRPr lang="en-US" altLang="ja-JP" dirty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ja-JP" altLang="en-US" dirty="0">
                <a:sym typeface="Wingdings" panose="05000000000000000000" pitchFamily="2" charset="2"/>
              </a:rPr>
              <a:t>サウンドデバイス変更</a:t>
            </a:r>
            <a:endParaRPr lang="en-US" altLang="ja-JP" dirty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en-US" altLang="ja-JP" dirty="0" err="1">
                <a:sym typeface="Wingdings" panose="05000000000000000000" pitchFamily="2" charset="2"/>
              </a:rPr>
              <a:t>IoT</a:t>
            </a:r>
            <a:r>
              <a:rPr lang="ja-JP" altLang="en-US" dirty="0">
                <a:sym typeface="Wingdings" panose="05000000000000000000" pitchFamily="2" charset="2"/>
              </a:rPr>
              <a:t>操作</a:t>
            </a:r>
            <a:endParaRPr lang="en-US" altLang="ja-JP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0"/>
            <a:ext cx="78867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kumimoji="1" lang="en-US" altLang="ja-JP" sz="4000"/>
              <a:t>Mouse Control : </a:t>
            </a:r>
            <a:r>
              <a:rPr kumimoji="1" lang="en-US" altLang="ja-JP" sz="4000">
                <a:solidFill>
                  <a:schemeClr val="accent2">
                    <a:lumMod val="75000"/>
                  </a:schemeClr>
                </a:solidFill>
              </a:rPr>
              <a:t>LSHIFT &amp; RSHIFT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Center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Cursor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↑↑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↓↓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Left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Right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←←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→→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dirty="0" err="1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MB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PgUp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PgDn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Slow Cursor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74399" y="140801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マウス操作バインド</a:t>
            </a:r>
            <a:endParaRPr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18183</TotalTime>
  <Words>921</Words>
  <Application>Microsoft Office PowerPoint</Application>
  <PresentationFormat>画面に合わせる (4:3)</PresentationFormat>
  <Paragraphs>564</Paragraphs>
  <Slides>26</Slides>
  <Notes>8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4" baseType="lpstr">
      <vt:lpstr>Meiryo UI</vt:lpstr>
      <vt:lpstr>ＭＳ Ｐゴシック</vt:lpstr>
      <vt:lpstr>メイリオ</vt:lpstr>
      <vt:lpstr>游ゴシック Light</vt:lpstr>
      <vt:lpstr>Arial</vt:lpstr>
      <vt:lpstr>Calibri</vt:lpstr>
      <vt:lpstr>Wingdings</vt:lpstr>
      <vt:lpstr>Office テーマ</vt:lpstr>
      <vt:lpstr>Key &amp; Mouse Bindings</vt:lpstr>
      <vt:lpstr>Key : Happy Hacking Keyboard</vt:lpstr>
      <vt:lpstr>Defaults + MODs</vt:lpstr>
      <vt:lpstr>FunctionKeys : RCMD</vt:lpstr>
      <vt:lpstr>FunctionKeys : CAPS</vt:lpstr>
      <vt:lpstr>Clipboards : SPACE</vt:lpstr>
      <vt:lpstr>App Launcher : LCMD &amp; RCMD</vt:lpstr>
      <vt:lpstr>Other Functions : CAPS &amp; RCMD</vt:lpstr>
      <vt:lpstr>Mouse Control : LSHIFT &amp; RSHIFT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KB : Happy Hacking Keyboard</vt:lpstr>
      <vt:lpstr>KB : Happy Hacking Keyboard</vt:lpstr>
      <vt:lpstr>Mouse : G403 　※5Button(+1)</vt:lpstr>
      <vt:lpstr>Default</vt:lpstr>
      <vt:lpstr>&amp; RButton :  </vt:lpstr>
      <vt:lpstr>&amp; MButton : </vt:lpstr>
      <vt:lpstr>&amp; XButton1 : </vt:lpstr>
      <vt:lpstr>&amp; XButton2 : </vt:lpstr>
      <vt:lpstr>Arch</vt:lpstr>
      <vt:lpstr>ボタン押下からApplicationへの入力まで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ito sh</cp:lastModifiedBy>
  <cp:revision>1591</cp:revision>
  <dcterms:created xsi:type="dcterms:W3CDTF">2015-05-12T16:23:26Z</dcterms:created>
  <dcterms:modified xsi:type="dcterms:W3CDTF">2018-09-07T10:31:10Z</dcterms:modified>
</cp:coreProperties>
</file>