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17" r:id="rId19"/>
    <p:sldId id="303" r:id="rId20"/>
    <p:sldId id="306" r:id="rId21"/>
    <p:sldId id="319" r:id="rId22"/>
    <p:sldId id="320" r:id="rId23"/>
    <p:sldId id="321" r:id="rId24"/>
    <p:sldId id="322" r:id="rId25"/>
    <p:sldId id="323" r:id="rId26"/>
    <p:sldId id="325" r:id="rId27"/>
    <p:sldId id="25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E204D-810D-4A88-BA32-B5485AC36F7A}" v="34" dt="2018-07-21T03:08:2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99" d="100"/>
          <a:sy n="99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B43E204D-810D-4A88-BA32-B5485AC36F7A}"/>
    <pc:docChg chg="undo custSel modSld">
      <pc:chgData name="ito sh" userId="b72e1b45a6eb2453" providerId="LiveId" clId="{B43E204D-810D-4A88-BA32-B5485AC36F7A}" dt="2018-07-21T03:08:20.007" v="31" actId="20577"/>
      <pc:docMkLst>
        <pc:docMk/>
      </pc:docMkLst>
      <pc:sldChg chg="addSp delSp modSp">
        <pc:chgData name="ito sh" userId="b72e1b45a6eb2453" providerId="LiveId" clId="{B43E204D-810D-4A88-BA32-B5485AC36F7A}" dt="2018-07-21T03:08:15.992" v="28" actId="20577"/>
        <pc:sldMkLst>
          <pc:docMk/>
          <pc:sldMk cId="1941651198" sldId="294"/>
        </pc:sldMkLst>
        <pc:spChg chg="mod">
          <ac:chgData name="ito sh" userId="b72e1b45a6eb2453" providerId="LiveId" clId="{B43E204D-810D-4A88-BA32-B5485AC36F7A}" dt="2018-07-21T03:08:15.992" v="28" actId="20577"/>
          <ac:spMkLst>
            <pc:docMk/>
            <pc:sldMk cId="1941651198" sldId="294"/>
            <ac:spMk id="78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5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6" creationId="{00000000-0000-0000-0000-000000000000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7" creationId="{8841253F-2F88-4DC8-BCF9-A5629A811AD5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8" creationId="{25FFFD5F-77E5-4B41-8AD8-3054748596CA}"/>
          </ac:spMkLst>
        </pc:spChg>
      </pc:sldChg>
      <pc:sldChg chg="modSp">
        <pc:chgData name="ito sh" userId="b72e1b45a6eb2453" providerId="LiveId" clId="{B43E204D-810D-4A88-BA32-B5485AC36F7A}" dt="2018-07-21T03:08:20.007" v="31" actId="20577"/>
        <pc:sldMkLst>
          <pc:docMk/>
          <pc:sldMk cId="3292416738" sldId="301"/>
        </pc:sldMkLst>
        <pc:spChg chg="mod">
          <ac:chgData name="ito sh" userId="b72e1b45a6eb2453" providerId="LiveId" clId="{B43E204D-810D-4A88-BA32-B5485AC36F7A}" dt="2018-07-21T02:59:35.022" v="13" actId="113"/>
          <ac:spMkLst>
            <pc:docMk/>
            <pc:sldMk cId="3292416738" sldId="301"/>
            <ac:spMk id="32" creationId="{00000000-0000-0000-0000-000000000000}"/>
          </ac:spMkLst>
        </pc:spChg>
        <pc:spChg chg="mod">
          <ac:chgData name="ito sh" userId="b72e1b45a6eb2453" providerId="LiveId" clId="{B43E204D-810D-4A88-BA32-B5485AC36F7A}" dt="2018-07-21T02:59:44.511" v="23" actId="20577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B43E204D-810D-4A88-BA32-B5485AC36F7A}" dt="2018-07-21T03:08:20.007" v="31" actId="20577"/>
          <ac:spMkLst>
            <pc:docMk/>
            <pc:sldMk cId="3292416738" sldId="301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FA9420A9-89D2-458D-95F7-783850939D54}"/>
    <pc:docChg chg="undo custSel addSld modSld sldOrd">
      <pc:chgData name="ito sh" userId="b72e1b45a6eb2453" providerId="LiveId" clId="{FA9420A9-89D2-458D-95F7-783850939D54}" dt="2018-05-28T15:37:22.783" v="645" actId="403"/>
      <pc:docMkLst>
        <pc:docMk/>
      </pc:docMkLst>
      <pc:sldChg chg="addSp delSp modSp add">
        <pc:chgData name="ito sh" userId="b72e1b45a6eb2453" providerId="LiveId" clId="{FA9420A9-89D2-458D-95F7-783850939D54}" dt="2018-05-19T03:40:49.293" v="636" actId="14100"/>
        <pc:sldMkLst>
          <pc:docMk/>
          <pc:sldMk cId="2080287932" sldId="257"/>
        </pc:sldMkLst>
        <pc:spChg chg="del">
          <ac:chgData name="ito sh" userId="b72e1b45a6eb2453" providerId="LiveId" clId="{FA9420A9-89D2-458D-95F7-783850939D54}" dt="2018-05-19T03:11:25.605" v="454" actId="478"/>
          <ac:spMkLst>
            <pc:docMk/>
            <pc:sldMk cId="2080287932" sldId="257"/>
            <ac:spMk id="5" creationId="{1282288C-152A-48D6-A5B9-DD5CA1FFAA0E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FA9420A9-89D2-458D-95F7-783850939D54}" dt="2018-05-19T03:40:49.293" v="636" actId="14100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0" creationId="{F56B2184-E64E-4488-95A8-C3EC5CF5F6CB}"/>
          </ac:spMkLst>
        </pc:spChg>
        <pc:spChg chg="mod">
          <ac:chgData name="ito sh" userId="b72e1b45a6eb2453" providerId="LiveId" clId="{FA9420A9-89D2-458D-95F7-783850939D54}" dt="2018-05-19T03:40:45.095" v="635" actId="14100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FA9420A9-89D2-458D-95F7-783850939D54}" dt="2018-05-19T03:13:40.351" v="621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7" creationId="{9E862BF7-935E-410A-8060-35647001A0C1}"/>
          </ac:spMkLst>
        </pc:spChg>
        <pc:spChg chg="add mod">
          <ac:chgData name="ito sh" userId="b72e1b45a6eb2453" providerId="LiveId" clId="{FA9420A9-89D2-458D-95F7-783850939D54}" dt="2018-05-19T03:13:36.856" v="619" actId="2057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49" creationId="{00E19DDE-BA50-4884-BD51-491BE0342E83}"/>
          </ac:spMkLst>
        </pc:spChg>
        <pc:grpChg chg="add mod">
          <ac:chgData name="ito sh" userId="b72e1b45a6eb2453" providerId="LiveId" clId="{FA9420A9-89D2-458D-95F7-783850939D54}" dt="2018-05-19T03:13:42.343" v="622" actId="1076"/>
          <ac:grpSpMkLst>
            <pc:docMk/>
            <pc:sldMk cId="2080287932" sldId="257"/>
            <ac:grpSpMk id="17" creationId="{3EA02ABE-776C-48A0-9798-C804131708AC}"/>
          </ac:grpSpMkLst>
        </pc:grpChg>
        <pc:picChg chg="add del mod">
          <ac:chgData name="ito sh" userId="b72e1b45a6eb2453" providerId="LiveId" clId="{FA9420A9-89D2-458D-95F7-783850939D54}" dt="2018-05-19T03:12:13.045" v="467" actId="478"/>
          <ac:picMkLst>
            <pc:docMk/>
            <pc:sldMk cId="2080287932" sldId="257"/>
            <ac:picMk id="21" creationId="{43CE394E-D886-4CC6-9A4D-F551B9CF0A68}"/>
          </ac:picMkLst>
        </pc:picChg>
        <pc:picChg chg="add mod">
          <ac:chgData name="ito sh" userId="b72e1b45a6eb2453" providerId="LiveId" clId="{FA9420A9-89D2-458D-95F7-783850939D54}" dt="2018-05-19T03:13:45.401" v="623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8" creationId="{F7432742-C527-4E85-9F04-739263FC10B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9" creationId="{E458F4EA-325A-4E60-AE86-54A032C8EBC8}"/>
          </ac:cxnSpMkLst>
        </pc:cxnChg>
        <pc:cxnChg chg="add 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5" creationId="{AD03622D-F9D0-4492-9B8E-62C07AFB36C7}"/>
          </ac:cxnSpMkLst>
        </pc:cxnChg>
        <pc:cxnChg chg="add mod">
          <ac:chgData name="ito sh" userId="b72e1b45a6eb2453" providerId="LiveId" clId="{FA9420A9-89D2-458D-95F7-783850939D54}" dt="2018-05-19T03:13:30.550" v="617" actId="571"/>
          <ac:cxnSpMkLst>
            <pc:docMk/>
            <pc:sldMk cId="2080287932" sldId="257"/>
            <ac:cxnSpMk id="36" creationId="{6322491B-1165-44AE-AE04-593BE65FFF1F}"/>
          </ac:cxnSpMkLst>
        </pc:cxnChg>
        <pc:cxnChg chg="add mod">
          <ac:chgData name="ito sh" userId="b72e1b45a6eb2453" providerId="LiveId" clId="{FA9420A9-89D2-458D-95F7-783850939D54}" dt="2018-05-19T03:13:56.318" v="627" actId="14100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44" creationId="{8A32EBC3-298A-46BA-B8FD-241652CE7CB4}"/>
          </ac:cxnSpMkLst>
        </pc:cxnChg>
      </pc:sldChg>
      <pc:sldChg chg="ord">
        <pc:chgData name="ito sh" userId="b72e1b45a6eb2453" providerId="LiveId" clId="{FA9420A9-89D2-458D-95F7-783850939D54}" dt="2018-05-28T15:03:36.827" v="637"/>
        <pc:sldMkLst>
          <pc:docMk/>
          <pc:sldMk cId="195070776" sldId="304"/>
        </pc:sldMkLst>
      </pc:sldChg>
      <pc:sldChg chg="modSp">
        <pc:chgData name="ito sh" userId="b72e1b45a6eb2453" providerId="LiveId" clId="{FA9420A9-89D2-458D-95F7-783850939D54}" dt="2018-05-28T15:37:22.783" v="645" actId="403"/>
        <pc:sldMkLst>
          <pc:docMk/>
          <pc:sldMk cId="2370953379" sldId="313"/>
        </pc:sldMkLst>
        <pc:spChg chg="mod">
          <ac:chgData name="ito sh" userId="b72e1b45a6eb2453" providerId="LiveId" clId="{FA9420A9-89D2-458D-95F7-783850939D54}" dt="2018-05-28T15:37:22.783" v="645" actId="403"/>
          <ac:spMkLst>
            <pc:docMk/>
            <pc:sldMk cId="2370953379" sldId="313"/>
            <ac:spMk id="2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28T15:37:15.356" v="644"/>
        <pc:sldMkLst>
          <pc:docMk/>
          <pc:sldMk cId="2043145239" sldId="315"/>
        </pc:sldMkLst>
        <pc:spChg chg="mod">
          <ac:chgData name="ito sh" userId="b72e1b45a6eb2453" providerId="LiveId" clId="{FA9420A9-89D2-458D-95F7-783850939D54}" dt="2018-05-28T15:37:08.593" v="642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FA9420A9-89D2-458D-95F7-783850939D54}" dt="2018-05-28T15:37:15.356" v="644"/>
          <ac:spMkLst>
            <pc:docMk/>
            <pc:sldMk cId="2043145239" sldId="315"/>
            <ac:spMk id="22" creationId="{00000000-0000-0000-0000-000000000000}"/>
          </ac:spMkLst>
        </pc:spChg>
      </pc:sldChg>
      <pc:sldChg chg="addSp delSp">
        <pc:chgData name="ito sh" userId="b72e1b45a6eb2453" providerId="LiveId" clId="{FA9420A9-89D2-458D-95F7-783850939D54}" dt="2018-05-13T06:10:52.792" v="193" actId="207"/>
        <pc:sldMkLst>
          <pc:docMk/>
          <pc:sldMk cId="578903446" sldId="318"/>
        </pc:sldMkLst>
        <pc:spChg chg="add del">
          <ac:chgData name="ito sh" userId="b72e1b45a6eb2453" providerId="LiveId" clId="{FA9420A9-89D2-458D-95F7-783850939D54}" dt="2018-05-13T06:10:52.792" v="193" actId="207"/>
          <ac:spMkLst>
            <pc:docMk/>
            <pc:sldMk cId="578903446" sldId="318"/>
            <ac:spMk id="2" creationId="{4B99E3B4-BEDE-43E4-ABA8-45232D8A77AE}"/>
          </ac:spMkLst>
        </pc:spChg>
      </pc:sldChg>
      <pc:sldChg chg="modSp">
        <pc:chgData name="ito sh" userId="b72e1b45a6eb2453" providerId="LiveId" clId="{FA9420A9-89D2-458D-95F7-783850939D54}" dt="2018-05-04T19:53:49.643" v="35" actId="207"/>
        <pc:sldMkLst>
          <pc:docMk/>
          <pc:sldMk cId="1071245660" sldId="319"/>
        </pc:sldMkLst>
        <pc:spChg chg="mod">
          <ac:chgData name="ito sh" userId="b72e1b45a6eb2453" providerId="LiveId" clId="{FA9420A9-89D2-458D-95F7-783850939D54}" dt="2018-05-04T19:53:49.643" v="35" actId="207"/>
          <ac:spMkLst>
            <pc:docMk/>
            <pc:sldMk cId="1071245660" sldId="319"/>
            <ac:spMk id="45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1:14:29.533" v="191" actId="20577"/>
        <pc:sldMkLst>
          <pc:docMk/>
          <pc:sldMk cId="2670781408" sldId="320"/>
        </pc:sldMkLst>
        <pc:spChg chg="mod">
          <ac:chgData name="ito sh" userId="b72e1b45a6eb2453" providerId="LiveId" clId="{FA9420A9-89D2-458D-95F7-783850939D54}" dt="2018-05-04T20:23:30.681" v="118" actId="20577"/>
          <ac:spMkLst>
            <pc:docMk/>
            <pc:sldMk cId="2670781408" sldId="320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04T21:14:29.533" v="191" actId="20577"/>
          <ac:spMkLst>
            <pc:docMk/>
            <pc:sldMk cId="2670781408" sldId="320"/>
            <ac:spMk id="10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19:56:25.215" v="42" actId="207"/>
        <pc:sldMkLst>
          <pc:docMk/>
          <pc:sldMk cId="980557971" sldId="321"/>
        </pc:sldMkLst>
        <pc:spChg chg="mod">
          <ac:chgData name="ito sh" userId="b72e1b45a6eb2453" providerId="LiveId" clId="{FA9420A9-89D2-458D-95F7-783850939D54}" dt="2018-05-04T19:56:25.215" v="42" actId="207"/>
          <ac:spMkLst>
            <pc:docMk/>
            <pc:sldMk cId="980557971" sldId="321"/>
            <ac:spMk id="104" creationId="{00000000-0000-0000-0000-000000000000}"/>
          </ac:spMkLst>
        </pc:spChg>
        <pc:spChg chg="mod">
          <ac:chgData name="ito sh" userId="b72e1b45a6eb2453" providerId="LiveId" clId="{FA9420A9-89D2-458D-95F7-783850939D54}" dt="2018-05-04T19:56:24.220" v="41" actId="207"/>
          <ac:spMkLst>
            <pc:docMk/>
            <pc:sldMk cId="980557971" sldId="321"/>
            <ac:spMk id="105" creationId="{00000000-0000-0000-0000-000000000000}"/>
          </ac:spMkLst>
        </pc:spChg>
        <pc:spChg chg="mod">
          <ac:chgData name="ito sh" userId="b72e1b45a6eb2453" providerId="LiveId" clId="{FA9420A9-89D2-458D-95F7-783850939D54}" dt="2018-05-04T19:56:15.315" v="39" actId="207"/>
          <ac:spMkLst>
            <pc:docMk/>
            <pc:sldMk cId="980557971" sldId="321"/>
            <ac:spMk id="107" creationId="{00000000-0000-0000-0000-000000000000}"/>
          </ac:spMkLst>
        </pc:spChg>
        <pc:spChg chg="mod">
          <ac:chgData name="ito sh" userId="b72e1b45a6eb2453" providerId="LiveId" clId="{FA9420A9-89D2-458D-95F7-783850939D54}" dt="2018-05-04T19:56:16.392" v="40" actId="207"/>
          <ac:spMkLst>
            <pc:docMk/>
            <pc:sldMk cId="980557971" sldId="321"/>
            <ac:spMk id="108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0:59:48.238" v="151" actId="207"/>
        <pc:sldMkLst>
          <pc:docMk/>
          <pc:sldMk cId="327923610" sldId="322"/>
        </pc:sldMkLst>
        <pc:spChg chg="mod">
          <ac:chgData name="ito sh" userId="b72e1b45a6eb2453" providerId="LiveId" clId="{FA9420A9-89D2-458D-95F7-783850939D54}" dt="2018-05-04T20:57:45.218" v="150" actId="208"/>
          <ac:spMkLst>
            <pc:docMk/>
            <pc:sldMk cId="327923610" sldId="322"/>
            <ac:spMk id="103" creationId="{00000000-0000-0000-0000-000000000000}"/>
          </ac:spMkLst>
        </pc:spChg>
        <pc:spChg chg="mod">
          <ac:chgData name="ito sh" userId="b72e1b45a6eb2453" providerId="LiveId" clId="{FA9420A9-89D2-458D-95F7-783850939D54}" dt="2018-05-04T20:59:48.238" v="151" actId="207"/>
          <ac:spMkLst>
            <pc:docMk/>
            <pc:sldMk cId="327923610" sldId="322"/>
            <ac:spMk id="108" creationId="{00000000-0000-0000-0000-000000000000}"/>
          </ac:spMkLst>
        </pc:spChg>
      </pc:sldChg>
      <pc:sldChg chg="addSp delSp modSp">
        <pc:chgData name="ito sh" userId="b72e1b45a6eb2453" providerId="LiveId" clId="{FA9420A9-89D2-458D-95F7-783850939D54}" dt="2018-05-04T21:01:01.733" v="179" actId="20577"/>
        <pc:sldMkLst>
          <pc:docMk/>
          <pc:sldMk cId="2048014161" sldId="323"/>
        </pc:sldMkLst>
        <pc:spChg chg="add mod">
          <ac:chgData name="ito sh" userId="b72e1b45a6eb2453" providerId="LiveId" clId="{FA9420A9-89D2-458D-95F7-783850939D54}" dt="2018-05-04T21:00:14.940" v="154" actId="1076"/>
          <ac:spMkLst>
            <pc:docMk/>
            <pc:sldMk cId="2048014161" sldId="323"/>
            <ac:spMk id="19" creationId="{E482823F-B53E-427A-8B4C-513FC1CC4918}"/>
          </ac:spMkLst>
        </pc:spChg>
        <pc:spChg chg="mod">
          <ac:chgData name="ito sh" userId="b72e1b45a6eb2453" providerId="LiveId" clId="{FA9420A9-89D2-458D-95F7-783850939D54}" dt="2018-05-04T21:01:01.733" v="179" actId="20577"/>
          <ac:spMkLst>
            <pc:docMk/>
            <pc:sldMk cId="2048014161" sldId="323"/>
            <ac:spMk id="103" creationId="{00000000-0000-0000-0000-000000000000}"/>
          </ac:spMkLst>
        </pc:spChg>
        <pc:spChg chg="del mod">
          <ac:chgData name="ito sh" userId="b72e1b45a6eb2453" providerId="LiveId" clId="{FA9420A9-89D2-458D-95F7-783850939D54}" dt="2018-05-04T21:00:03.251" v="153" actId="478"/>
          <ac:spMkLst>
            <pc:docMk/>
            <pc:sldMk cId="2048014161" sldId="323"/>
            <ac:spMk id="107" creationId="{00000000-0000-0000-0000-000000000000}"/>
          </ac:spMkLst>
        </pc:spChg>
      </pc:sldChg>
      <pc:sldChg chg="addSp modSp add">
        <pc:chgData name="ito sh" userId="b72e1b45a6eb2453" providerId="LiveId" clId="{FA9420A9-89D2-458D-95F7-783850939D54}" dt="2018-05-13T08:04:38.342" v="361" actId="207"/>
        <pc:sldMkLst>
          <pc:docMk/>
          <pc:sldMk cId="1513459963" sldId="324"/>
        </pc:sldMkLst>
        <pc:spChg chg="mod">
          <ac:chgData name="ito sh" userId="b72e1b45a6eb2453" providerId="LiveId" clId="{FA9420A9-89D2-458D-95F7-783850939D54}" dt="2018-05-13T06:13:22.755" v="299" actId="403"/>
          <ac:spMkLst>
            <pc:docMk/>
            <pc:sldMk cId="1513459963" sldId="324"/>
            <ac:spMk id="22" creationId="{00000000-0000-0000-0000-000000000000}"/>
          </ac:spMkLst>
        </pc:spChg>
        <pc:spChg chg="mod">
          <ac:chgData name="ito sh" userId="b72e1b45a6eb2453" providerId="LiveId" clId="{FA9420A9-89D2-458D-95F7-783850939D54}" dt="2018-05-13T06:13:32.183" v="325" actId="403"/>
          <ac:spMkLst>
            <pc:docMk/>
            <pc:sldMk cId="1513459963" sldId="324"/>
            <ac:spMk id="23" creationId="{00000000-0000-0000-0000-000000000000}"/>
          </ac:spMkLst>
        </pc:spChg>
        <pc:spChg chg="mod">
          <ac:chgData name="ito sh" userId="b72e1b45a6eb2453" providerId="LiveId" clId="{FA9420A9-89D2-458D-95F7-783850939D54}" dt="2018-05-13T08:04:38.342" v="361" actId="207"/>
          <ac:spMkLst>
            <pc:docMk/>
            <pc:sldMk cId="1513459963" sldId="324"/>
            <ac:spMk id="24" creationId="{00000000-0000-0000-0000-000000000000}"/>
          </ac:spMkLst>
        </pc:spChg>
        <pc:spChg chg="mod">
          <ac:chgData name="ito sh" userId="b72e1b45a6eb2453" providerId="LiveId" clId="{FA9420A9-89D2-458D-95F7-783850939D54}" dt="2018-05-13T06:11:15.412" v="259" actId="404"/>
          <ac:spMkLst>
            <pc:docMk/>
            <pc:sldMk cId="1513459963" sldId="324"/>
            <ac:spMk id="37" creationId="{00000000-0000-0000-0000-000000000000}"/>
          </ac:spMkLst>
        </pc:spChg>
        <pc:spChg chg="mod">
          <ac:chgData name="ito sh" userId="b72e1b45a6eb2453" providerId="LiveId" clId="{FA9420A9-89D2-458D-95F7-783850939D54}" dt="2018-05-13T06:11:23.673" v="280" actId="403"/>
          <ac:spMkLst>
            <pc:docMk/>
            <pc:sldMk cId="1513459963" sldId="324"/>
            <ac:spMk id="39" creationId="{00000000-0000-0000-0000-000000000000}"/>
          </ac:spMkLst>
        </pc:spChg>
        <pc:spChg chg="mod">
          <ac:chgData name="ito sh" userId="b72e1b45a6eb2453" providerId="LiveId" clId="{FA9420A9-89D2-458D-95F7-783850939D54}" dt="2018-05-13T06:11:00.046" v="208" actId="20577"/>
          <ac:spMkLst>
            <pc:docMk/>
            <pc:sldMk cId="1513459963" sldId="324"/>
            <ac:spMk id="63" creationId="{00000000-0000-0000-0000-000000000000}"/>
          </ac:spMkLst>
        </pc:spChg>
        <pc:picChg chg="add mod">
          <ac:chgData name="ito sh" userId="b72e1b45a6eb2453" providerId="LiveId" clId="{FA9420A9-89D2-458D-95F7-783850939D54}" dt="2018-05-13T06:14:24.417" v="331" actId="1076"/>
          <ac:picMkLst>
            <pc:docMk/>
            <pc:sldMk cId="1513459963" sldId="324"/>
            <ac:picMk id="1026" creationId="{92D58158-8004-40FF-AE0D-F97493838F1A}"/>
          </ac:picMkLst>
        </pc:picChg>
      </pc:sldChg>
      <pc:sldChg chg="modSp add">
        <pc:chgData name="ito sh" userId="b72e1b45a6eb2453" providerId="LiveId" clId="{FA9420A9-89D2-458D-95F7-783850939D54}" dt="2018-05-19T03:11:17.801" v="453" actId="6549"/>
        <pc:sldMkLst>
          <pc:docMk/>
          <pc:sldMk cId="4291978540" sldId="325"/>
        </pc:sldMkLst>
        <pc:spChg chg="mod">
          <ac:chgData name="ito sh" userId="b72e1b45a6eb2453" providerId="LiveId" clId="{FA9420A9-89D2-458D-95F7-783850939D54}" dt="2018-05-19T03:10:39.430" v="378" actId="20577"/>
          <ac:spMkLst>
            <pc:docMk/>
            <pc:sldMk cId="4291978540" sldId="325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19T03:11:17.801" v="453" actId="6549"/>
          <ac:spMkLst>
            <pc:docMk/>
            <pc:sldMk cId="4291978540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Move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RButton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${APP SPECIFIC}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PageDn)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Explorer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Tab)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82823F-B53E-427A-8B4C-513FC1CC4918}"/>
              </a:ext>
            </a:extLst>
          </p:cNvPr>
          <p:cNvSpPr/>
          <p:nvPr/>
        </p:nvSpPr>
        <p:spPr>
          <a:xfrm>
            <a:off x="2940336" y="44755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70C0"/>
                </a:solidFill>
              </a:rPr>
              <a:t>FunctionKeys</a:t>
            </a:r>
            <a:r>
              <a:rPr kumimoji="1" lang="en-US" altLang="ja-JP"/>
              <a:t> 		: </a:t>
            </a:r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	</a:t>
            </a:r>
            <a:r>
              <a:rPr lang="en-US" altLang="ja-JP"/>
              <a:t>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B050"/>
                </a:solidFill>
              </a:rPr>
              <a:t>App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kumimoji="1" lang="en-US" altLang="ja-JP">
                <a:solidFill>
                  <a:srgbClr val="00B050"/>
                </a:solidFill>
              </a:rPr>
              <a:t>Launcher</a:t>
            </a:r>
            <a:r>
              <a:rPr kumimoji="1" lang="en-US" altLang="ja-JP"/>
              <a:t>		</a:t>
            </a:r>
            <a:r>
              <a:rPr lang="en-US" altLang="ja-JP"/>
              <a:t>: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accent4"/>
                </a:solidFill>
              </a:rPr>
              <a:t>Other Functions</a:t>
            </a:r>
            <a:r>
              <a:rPr lang="ja-JP" altLang="en-US">
                <a:solidFill>
                  <a:schemeClr val="accent4"/>
                </a:solidFill>
              </a:rPr>
              <a:t> 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tx2"/>
                </a:solidFill>
              </a:rPr>
              <a:t>MouseControl 	</a:t>
            </a:r>
            <a:r>
              <a:rPr lang="en-US" altLang="ja-JP"/>
              <a:t>	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FF0000"/>
                </a:solidFill>
              </a:rPr>
              <a:t>App Specific Bind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</a:p>
          <a:p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85358" y="635125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調光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18164</TotalTime>
  <Words>984</Words>
  <Application>Microsoft Office PowerPoint</Application>
  <PresentationFormat>画面に合わせる (4:3)</PresentationFormat>
  <Paragraphs>610</Paragraphs>
  <Slides>27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 </vt:lpstr>
      <vt:lpstr>&amp; MButton : </vt:lpstr>
      <vt:lpstr>&amp; XButton1 : </vt:lpstr>
      <vt:lpstr>&amp; XButton2 : 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1591</cp:revision>
  <dcterms:created xsi:type="dcterms:W3CDTF">2015-05-12T16:23:26Z</dcterms:created>
  <dcterms:modified xsi:type="dcterms:W3CDTF">2018-07-21T03:08:20Z</dcterms:modified>
</cp:coreProperties>
</file>