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90" r:id="rId3"/>
    <p:sldId id="301" r:id="rId4"/>
    <p:sldId id="294" r:id="rId5"/>
    <p:sldId id="296" r:id="rId6"/>
    <p:sldId id="299" r:id="rId7"/>
    <p:sldId id="298" r:id="rId8"/>
    <p:sldId id="302" r:id="rId9"/>
    <p:sldId id="291" r:id="rId10"/>
    <p:sldId id="315" r:id="rId11"/>
    <p:sldId id="326" r:id="rId12"/>
    <p:sldId id="25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90"/>
            <p14:sldId id="301"/>
            <p14:sldId id="294"/>
            <p14:sldId id="296"/>
            <p14:sldId id="299"/>
            <p14:sldId id="298"/>
            <p14:sldId id="302"/>
          </p14:sldIdLst>
        </p14:section>
        <p14:section name="AppSpecific" id="{1131141B-D930-4DC9-9F76-FD762E8D31E0}">
          <p14:sldIdLst>
            <p14:sldId id="291"/>
            <p14:sldId id="315"/>
          </p14:sldIdLst>
        </p14:section>
        <p14:section name="MouseBindings" id="{0AAD51D3-0BE5-4007-9022-D3725A3255BC}">
          <p14:sldIdLst>
            <p14:sldId id="326"/>
          </p14:sldIdLst>
        </p14:section>
        <p14:section name="Architecture" id="{BA19950A-77AE-47A4-9B93-EDCF2FC35A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760"/>
    <a:srgbClr val="FF9B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07" autoAdjust="0"/>
    <p:restoredTop sz="96548" autoAdjust="0"/>
  </p:normalViewPr>
  <p:slideViewPr>
    <p:cSldViewPr>
      <p:cViewPr>
        <p:scale>
          <a:sx n="75" d="100"/>
          <a:sy n="75" d="100"/>
        </p:scale>
        <p:origin x="304" y="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9-30T13:39:57.478" v="735" actId="207"/>
      <pc:docMkLst>
        <pc:docMk/>
      </pc:docMkLst>
      <pc:sldChg chg="modSp">
        <pc:chgData name="ito sh" userId="b72e1b45a6eb2453" providerId="LiveId" clId="{871E63B6-1655-4173-9A82-F7396D0876F0}" dt="2019-09-07T18:06:07.417" v="568" actId="20577"/>
        <pc:sldMkLst>
          <pc:docMk/>
          <pc:sldMk cId="3222679408" sldId="256"/>
        </pc:sldMkLst>
        <pc:spChg chg="mod">
          <ac:chgData name="ito sh" userId="b72e1b45a6eb2453" providerId="LiveId" clId="{871E63B6-1655-4173-9A82-F7396D0876F0}" dt="2019-09-07T18:06:07.417" v="568" actId="20577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871E63B6-1655-4173-9A82-F7396D0876F0}" dt="2019-09-07T18:05:48.593" v="559" actId="20577"/>
          <ac:spMkLst>
            <pc:docMk/>
            <pc:sldMk cId="3222679408" sldId="256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  <pc:spChg chg="mod">
          <ac:chgData name="ito sh" userId="b72e1b45a6eb2453" providerId="LiveId" clId="{871E63B6-1655-4173-9A82-F7396D0876F0}" dt="2019-08-19T14:25:19.749" v="233" actId="108"/>
          <ac:spMkLst>
            <pc:docMk/>
            <pc:sldMk cId="1691482332" sldId="290"/>
            <ac:spMk id="61" creationId="{00000000-0000-0000-0000-000000000000}"/>
          </ac:spMkLst>
        </pc:spChg>
        <pc:spChg chg="add del">
          <ac:chgData name="ito sh" userId="b72e1b45a6eb2453" providerId="LiveId" clId="{871E63B6-1655-4173-9A82-F7396D0876F0}" dt="2019-08-19T14:25:34.871" v="235"/>
          <ac:spMkLst>
            <pc:docMk/>
            <pc:sldMk cId="1691482332" sldId="290"/>
            <ac:spMk id="71" creationId="{CC6D9729-F439-47A2-9F7A-D8475B779121}"/>
          </ac:spMkLst>
        </pc:spChg>
      </pc:sldChg>
      <pc:sldChg chg="addSp delSp modSp">
        <pc:chgData name="ito sh" userId="b72e1b45a6eb2453" providerId="LiveId" clId="{871E63B6-1655-4173-9A82-F7396D0876F0}" dt="2019-09-07T18:14:57.036" v="578" actId="165"/>
        <pc:sldMkLst>
          <pc:docMk/>
          <pc:sldMk cId="1582896633" sldId="291"/>
        </pc:sldMkLst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0" creationId="{00000000-0000-0000-0000-000000000000}"/>
          </ac:spMkLst>
        </pc:spChg>
        <pc:grpChg chg="add del mod">
          <ac:chgData name="ito sh" userId="b72e1b45a6eb2453" providerId="LiveId" clId="{871E63B6-1655-4173-9A82-F7396D0876F0}" dt="2019-09-07T18:14:48.225" v="570" actId="165"/>
          <ac:grpSpMkLst>
            <pc:docMk/>
            <pc:sldMk cId="1582896633" sldId="291"/>
            <ac:grpSpMk id="3" creationId="{63798E47-DD13-4532-B5F0-8BBD850A576B}"/>
          </ac:grpSpMkLst>
        </pc:grpChg>
        <pc:grpChg chg="add del mod">
          <ac:chgData name="ito sh" userId="b72e1b45a6eb2453" providerId="LiveId" clId="{871E63B6-1655-4173-9A82-F7396D0876F0}" dt="2019-09-07T18:14:50.162" v="572" actId="165"/>
          <ac:grpSpMkLst>
            <pc:docMk/>
            <pc:sldMk cId="1582896633" sldId="291"/>
            <ac:grpSpMk id="4" creationId="{11ADD4B7-D5B2-4C39-9949-846369C4D075}"/>
          </ac:grpSpMkLst>
        </pc:grpChg>
        <pc:grpChg chg="add del mod">
          <ac:chgData name="ito sh" userId="b72e1b45a6eb2453" providerId="LiveId" clId="{871E63B6-1655-4173-9A82-F7396D0876F0}" dt="2019-09-07T18:14:51.454" v="574" actId="165"/>
          <ac:grpSpMkLst>
            <pc:docMk/>
            <pc:sldMk cId="1582896633" sldId="291"/>
            <ac:grpSpMk id="5" creationId="{AA3F4FFA-DC43-4039-B2E5-791913449906}"/>
          </ac:grpSpMkLst>
        </pc:grpChg>
        <pc:grpChg chg="add del mod">
          <ac:chgData name="ito sh" userId="b72e1b45a6eb2453" providerId="LiveId" clId="{871E63B6-1655-4173-9A82-F7396D0876F0}" dt="2019-09-07T18:14:52.833" v="576" actId="165"/>
          <ac:grpSpMkLst>
            <pc:docMk/>
            <pc:sldMk cId="1582896633" sldId="291"/>
            <ac:grpSpMk id="21" creationId="{2793673F-0591-4F08-B13D-3EF961B7BC50}"/>
          </ac:grpSpMkLst>
        </pc:grpChg>
        <pc:grpChg chg="add del mod">
          <ac:chgData name="ito sh" userId="b72e1b45a6eb2453" providerId="LiveId" clId="{871E63B6-1655-4173-9A82-F7396D0876F0}" dt="2019-09-07T18:14:57.036" v="578" actId="165"/>
          <ac:grpSpMkLst>
            <pc:docMk/>
            <pc:sldMk cId="1582896633" sldId="291"/>
            <ac:grpSpMk id="48" creationId="{A633C60F-E237-4021-94E5-D60E1C8236EB}"/>
          </ac:grpSpMkLst>
        </pc:grpChg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  <pc:spChg chg="mod">
          <ac:chgData name="ito sh" userId="b72e1b45a6eb2453" providerId="LiveId" clId="{871E63B6-1655-4173-9A82-F7396D0876F0}" dt="2019-08-26T14:12:05.212" v="500" actId="207"/>
          <ac:spMkLst>
            <pc:docMk/>
            <pc:sldMk cId="1941651198" sldId="294"/>
            <ac:spMk id="5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08T13:55:16.333" v="594" actId="207"/>
        <pc:sldMkLst>
          <pc:docMk/>
          <pc:sldMk cId="715667158" sldId="296"/>
        </pc:sldMkLst>
        <pc:spChg chg="mod">
          <ac:chgData name="ito sh" userId="b72e1b45a6eb2453" providerId="LiveId" clId="{871E63B6-1655-4173-9A82-F7396D0876F0}" dt="2019-09-08T13:55:16.333" v="594" actId="207"/>
          <ac:spMkLst>
            <pc:docMk/>
            <pc:sldMk cId="715667158" sldId="296"/>
            <ac:spMk id="2" creationId="{00000000-0000-0000-0000-000000000000}"/>
          </ac:spMkLst>
        </pc:spChg>
        <pc:spChg chg="add del">
          <ac:chgData name="ito sh" userId="b72e1b45a6eb2453" providerId="LiveId" clId="{871E63B6-1655-4173-9A82-F7396D0876F0}" dt="2019-08-19T10:47:25.239" v="23"/>
          <ac:spMkLst>
            <pc:docMk/>
            <pc:sldMk cId="715667158" sldId="296"/>
            <ac:spMk id="3" creationId="{7B0D2858-FA7E-45E9-AA90-24CD3242B2C0}"/>
          </ac:spMkLst>
        </pc:spChg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6.914" v="480" actId="115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30T13:39:57.478" v="735" actId="207"/>
        <pc:sldMkLst>
          <pc:docMk/>
          <pc:sldMk cId="2676337646" sldId="299"/>
        </pc:sldMkLst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9-30T07:39:39.238" v="664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9-30T07:44:08.485" v="709" actId="404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9-30T07:44:21.039" v="711" actId="2057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9-30T07:44:22.935" v="713" actId="2057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9-30T07:44:24.188" v="715" actId="2057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9-30T13:39:57.478" v="735" actId="20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9-30T13:37:32.380" v="724" actId="207"/>
          <ac:spMkLst>
            <pc:docMk/>
            <pc:sldMk cId="2676337646" sldId="299"/>
            <ac:spMk id="52" creationId="{00000000-0000-0000-0000-000000000000}"/>
          </ac:spMkLst>
        </pc:spChg>
        <pc:spChg chg="mod ord">
          <ac:chgData name="ito sh" userId="b72e1b45a6eb2453" providerId="LiveId" clId="{871E63B6-1655-4173-9A82-F7396D0876F0}" dt="2019-09-30T07:38:59.659" v="662" actId="166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19T15:21:59.740" v="372" actId="207"/>
          <ac:spMkLst>
            <pc:docMk/>
            <pc:sldMk cId="2676337646" sldId="299"/>
            <ac:spMk id="66" creationId="{00000000-0000-0000-0000-000000000000}"/>
          </ac:spMkLst>
        </pc:spChg>
        <pc:spChg chg="add mod">
          <ac:chgData name="ito sh" userId="b72e1b45a6eb2453" providerId="LiveId" clId="{871E63B6-1655-4173-9A82-F7396D0876F0}" dt="2019-08-19T14:26:16.266" v="241" actId="207"/>
          <ac:spMkLst>
            <pc:docMk/>
            <pc:sldMk cId="2676337646" sldId="299"/>
            <ac:spMk id="67" creationId="{2F49FBF2-61EA-410C-BD35-AB12B90CB001}"/>
          </ac:spMkLst>
        </pc:spChg>
        <pc:spChg chg="add mod">
          <ac:chgData name="ito sh" userId="b72e1b45a6eb2453" providerId="LiveId" clId="{871E63B6-1655-4173-9A82-F7396D0876F0}" dt="2019-08-19T14:27:14.812" v="255" actId="14100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871E63B6-1655-4173-9A82-F7396D0876F0}" dt="2019-08-19T14:28:39.779" v="300" actId="478"/>
          <ac:spMkLst>
            <pc:docMk/>
            <pc:sldMk cId="2676337646" sldId="299"/>
            <ac:spMk id="73" creationId="{720EA02B-4178-499E-9F5E-E0264E143E9F}"/>
          </ac:spMkLst>
        </pc:spChg>
        <pc:picChg chg="add mod">
          <ac:chgData name="ito sh" userId="b72e1b45a6eb2453" providerId="LiveId" clId="{871E63B6-1655-4173-9A82-F7396D0876F0}" dt="2019-08-26T13:22:14.322" v="469" actId="14100"/>
          <ac:picMkLst>
            <pc:docMk/>
            <pc:sldMk cId="2676337646" sldId="299"/>
            <ac:picMk id="3" creationId="{99B605E9-1779-4B6C-8162-50BBE599EFE2}"/>
          </ac:picMkLst>
        </pc:picChg>
        <pc:picChg chg="add mod">
          <ac:chgData name="ito sh" userId="b72e1b45a6eb2453" providerId="LiveId" clId="{871E63B6-1655-4173-9A82-F7396D0876F0}" dt="2019-09-30T07:40:01.752" v="671" actId="14100"/>
          <ac:picMkLst>
            <pc:docMk/>
            <pc:sldMk cId="2676337646" sldId="299"/>
            <ac:picMk id="5" creationId="{B2809DBC-DDAC-4EAB-8768-6C15BC9B4C61}"/>
          </ac:picMkLst>
        </pc:picChg>
        <pc:picChg chg="add del mod">
          <ac:chgData name="ito sh" userId="b72e1b45a6eb2453" providerId="LiveId" clId="{871E63B6-1655-4173-9A82-F7396D0876F0}" dt="2019-09-30T13:36:38.855" v="717" actId="478"/>
          <ac:picMkLst>
            <pc:docMk/>
            <pc:sldMk cId="2676337646" sldId="299"/>
            <ac:picMk id="21" creationId="{FA8156E4-2D12-4881-B9A3-C3815993937D}"/>
          </ac:picMkLst>
        </pc:picChg>
        <pc:picChg chg="add del mod">
          <ac:chgData name="ito sh" userId="b72e1b45a6eb2453" providerId="LiveId" clId="{871E63B6-1655-4173-9A82-F7396D0876F0}" dt="2019-09-30T13:37:10.535" v="719"/>
          <ac:picMkLst>
            <pc:docMk/>
            <pc:sldMk cId="2676337646" sldId="299"/>
            <ac:picMk id="47" creationId="{32C63AA5-3E90-4F25-9D64-4BA3DB055232}"/>
          </ac:picMkLst>
        </pc:picChg>
        <pc:picChg chg="add del mod">
          <ac:chgData name="ito sh" userId="b72e1b45a6eb2453" providerId="LiveId" clId="{871E63B6-1655-4173-9A82-F7396D0876F0}" dt="2019-09-30T13:39:51.013" v="734" actId="1076"/>
          <ac:picMkLst>
            <pc:docMk/>
            <pc:sldMk cId="2676337646" sldId="299"/>
            <ac:picMk id="48" creationId="{64C3AF6C-B733-4BA3-8F59-FBEAF13EB96B}"/>
          </ac:picMkLst>
        </pc:picChg>
        <pc:picChg chg="add mod">
          <ac:chgData name="ito sh" userId="b72e1b45a6eb2453" providerId="LiveId" clId="{871E63B6-1655-4173-9A82-F7396D0876F0}" dt="2019-09-30T13:38:49.302" v="731" actId="167"/>
          <ac:picMkLst>
            <pc:docMk/>
            <pc:sldMk cId="2676337646" sldId="299"/>
            <ac:picMk id="49" creationId="{5E8DF95A-0503-4A1A-8F2E-39EBD091B64B}"/>
          </ac:picMkLst>
        </pc:picChg>
        <pc:picChg chg="add mod">
          <ac:chgData name="ito sh" userId="b72e1b45a6eb2453" providerId="LiveId" clId="{871E63B6-1655-4173-9A82-F7396D0876F0}" dt="2019-09-30T07:38:50.513" v="659" actId="14100"/>
          <ac:picMkLst>
            <pc:docMk/>
            <pc:sldMk cId="2676337646" sldId="299"/>
            <ac:picMk id="1026" creationId="{28350437-A961-4E43-AC92-608B60323386}"/>
          </ac:picMkLst>
        </pc:picChg>
        <pc:picChg chg="del mod">
          <ac:chgData name="ito sh" userId="b72e1b45a6eb2453" providerId="LiveId" clId="{871E63B6-1655-4173-9A82-F7396D0876F0}" dt="2019-08-26T13:22:10.851" v="467" actId="478"/>
          <ac:picMkLst>
            <pc:docMk/>
            <pc:sldMk cId="2676337646" sldId="299"/>
            <ac:picMk id="1026" creationId="{E55D9B0A-B67E-40F0-9D8D-C51FB4E1691A}"/>
          </ac:picMkLst>
        </pc:picChg>
        <pc:picChg chg="add mod">
          <ac:chgData name="ito sh" userId="b72e1b45a6eb2453" providerId="LiveId" clId="{871E63B6-1655-4173-9A82-F7396D0876F0}" dt="2019-09-30T07:40:59.949" v="695" actId="1076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871E63B6-1655-4173-9A82-F7396D0876F0}" dt="2019-09-30T07:39:14.154" v="663" actId="1076"/>
          <ac:picMkLst>
            <pc:docMk/>
            <pc:sldMk cId="2676337646" sldId="299"/>
            <ac:picMk id="1034" creationId="{AB0162CD-D820-424D-9546-3DC1A83D2FC1}"/>
          </ac:picMkLst>
        </pc:picChg>
        <pc:picChg chg="add del">
          <ac:chgData name="ito sh" userId="b72e1b45a6eb2453" providerId="LiveId" clId="{871E63B6-1655-4173-9A82-F7396D0876F0}" dt="2019-08-26T13:21:45.282" v="463" actId="478"/>
          <ac:picMkLst>
            <pc:docMk/>
            <pc:sldMk cId="2676337646" sldId="299"/>
            <ac:picMk id="1046" creationId="{D574ABC0-A093-4984-9A4E-8F781849807A}"/>
          </ac:picMkLst>
        </pc:picChg>
        <pc:picChg chg="del">
          <ac:chgData name="ito sh" userId="b72e1b45a6eb2453" providerId="LiveId" clId="{871E63B6-1655-4173-9A82-F7396D0876F0}" dt="2019-09-30T07:40:07.628" v="672" actId="478"/>
          <ac:picMkLst>
            <pc:docMk/>
            <pc:sldMk cId="2676337646" sldId="299"/>
            <ac:picMk id="1048" creationId="{3436D746-896C-4B4A-9347-EDA267846073}"/>
          </ac:picMkLst>
        </pc:picChg>
        <pc:cxnChg chg="add mod">
          <ac:chgData name="ito sh" userId="b72e1b45a6eb2453" providerId="LiveId" clId="{871E63B6-1655-4173-9A82-F7396D0876F0}" dt="2019-08-19T14:27:28.392" v="258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del">
        <pc:chgData name="ito sh" userId="b72e1b45a6eb2453" providerId="LiveId" clId="{871E63B6-1655-4173-9A82-F7396D0876F0}" dt="2019-09-07T17:55:33.012" v="520" actId="2696"/>
        <pc:sldMkLst>
          <pc:docMk/>
          <pc:sldMk cId="2346604143" sldId="300"/>
        </pc:sldMkLst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  <pc:spChg chg="mod">
          <ac:chgData name="ito sh" userId="b72e1b45a6eb2453" providerId="LiveId" clId="{871E63B6-1655-4173-9A82-F7396D0876F0}" dt="2019-08-26T14:11:54.039" v="491" actId="207"/>
          <ac:spMkLst>
            <pc:docMk/>
            <pc:sldMk cId="3292416738" sldId="301"/>
            <ac:spMk id="53" creationId="{00000000-0000-0000-0000-000000000000}"/>
          </ac:spMkLst>
        </pc:spChg>
      </pc:sldChg>
      <pc:sldChg chg="addSp delSp modSp setBg">
        <pc:chgData name="ito sh" userId="b72e1b45a6eb2453" providerId="LiveId" clId="{871E63B6-1655-4173-9A82-F7396D0876F0}" dt="2019-09-08T01:22:03.951" v="592" actId="171"/>
        <pc:sldMkLst>
          <pc:docMk/>
          <pc:sldMk cId="2020473484" sldId="302"/>
        </pc:sldMkLst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5" creationId="{00000000-0000-0000-0000-000000000000}"/>
          </ac:spMkLst>
        </pc:spChg>
        <pc:grpChg chg="add del mod">
          <ac:chgData name="ito sh" userId="b72e1b45a6eb2453" providerId="LiveId" clId="{871E63B6-1655-4173-9A82-F7396D0876F0}" dt="2019-09-08T01:21:53.440" v="588" actId="165"/>
          <ac:grpSpMkLst>
            <pc:docMk/>
            <pc:sldMk cId="2020473484" sldId="302"/>
            <ac:grpSpMk id="3" creationId="{9E333E4B-7470-418B-8DF4-B627C5732653}"/>
          </ac:grpSpMkLst>
        </pc:grpChg>
        <pc:grpChg chg="add del mod">
          <ac:chgData name="ito sh" userId="b72e1b45a6eb2453" providerId="LiveId" clId="{871E63B6-1655-4173-9A82-F7396D0876F0}" dt="2019-09-08T01:21:57.023" v="590" actId="165"/>
          <ac:grpSpMkLst>
            <pc:docMk/>
            <pc:sldMk cId="2020473484" sldId="302"/>
            <ac:grpSpMk id="4" creationId="{EAD2994F-FF9D-4AA8-A80E-D0C702B23268}"/>
          </ac:grpSpMkLst>
        </pc:grpChg>
      </pc:sldChg>
      <pc:sldChg chg="addSp delSp modSp">
        <pc:chgData name="ito sh" userId="b72e1b45a6eb2453" providerId="LiveId" clId="{871E63B6-1655-4173-9A82-F7396D0876F0}" dt="2019-09-07T18:15:10.366" v="586" actId="165"/>
        <pc:sldMkLst>
          <pc:docMk/>
          <pc:sldMk cId="2112611312" sldId="306"/>
        </pc:sldMkLst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1" creationId="{D634BDA4-FC96-4AC6-A7D1-90D5CEACF2F1}"/>
          </ac:spMkLst>
        </pc:spChg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2" creationId="{539358A3-A26B-4868-AB7C-299CCAA79440}"/>
          </ac:spMkLst>
        </pc:spChg>
        <pc:grpChg chg="add del mod">
          <ac:chgData name="ito sh" userId="b72e1b45a6eb2453" providerId="LiveId" clId="{871E63B6-1655-4173-9A82-F7396D0876F0}" dt="2019-09-07T18:15:05.709" v="580" actId="165"/>
          <ac:grpSpMkLst>
            <pc:docMk/>
            <pc:sldMk cId="2112611312" sldId="306"/>
            <ac:grpSpMk id="4" creationId="{FFC7E172-CF7C-435B-A20E-E322653FFC23}"/>
          </ac:grpSpMkLst>
        </pc:grpChg>
        <pc:grpChg chg="add del mod">
          <ac:chgData name="ito sh" userId="b72e1b45a6eb2453" providerId="LiveId" clId="{871E63B6-1655-4173-9A82-F7396D0876F0}" dt="2019-09-07T18:15:07.487" v="582" actId="165"/>
          <ac:grpSpMkLst>
            <pc:docMk/>
            <pc:sldMk cId="2112611312" sldId="306"/>
            <ac:grpSpMk id="5" creationId="{BA14F857-979A-4D18-BE43-80BC979860DC}"/>
          </ac:grpSpMkLst>
        </pc:grpChg>
        <pc:grpChg chg="add del mod">
          <ac:chgData name="ito sh" userId="b72e1b45a6eb2453" providerId="LiveId" clId="{871E63B6-1655-4173-9A82-F7396D0876F0}" dt="2019-09-07T18:15:08.927" v="584" actId="165"/>
          <ac:grpSpMkLst>
            <pc:docMk/>
            <pc:sldMk cId="2112611312" sldId="306"/>
            <ac:grpSpMk id="6" creationId="{B337AE77-ADAF-468F-9E1A-4F05FA9CA5C6}"/>
          </ac:grpSpMkLst>
        </pc:grpChg>
        <pc:grpChg chg="add del mod">
          <ac:chgData name="ito sh" userId="b72e1b45a6eb2453" providerId="LiveId" clId="{871E63B6-1655-4173-9A82-F7396D0876F0}" dt="2019-09-07T18:15:10.366" v="586" actId="165"/>
          <ac:grpSpMkLst>
            <pc:docMk/>
            <pc:sldMk cId="2112611312" sldId="306"/>
            <ac:grpSpMk id="7" creationId="{1FCF0B38-4BE7-492F-8453-03EEC40440AD}"/>
          </ac:grpSpMkLst>
        </pc:grpChg>
      </pc:sldChg>
      <pc:sldChg chg="del">
        <pc:chgData name="ito sh" userId="b72e1b45a6eb2453" providerId="LiveId" clId="{871E63B6-1655-4173-9A82-F7396D0876F0}" dt="2019-09-07T17:55:31.826" v="519" actId="2696"/>
        <pc:sldMkLst>
          <pc:docMk/>
          <pc:sldMk cId="2370953379" sldId="313"/>
        </pc:sldMkLst>
      </pc:sldChg>
      <pc:sldChg chg="modSp">
        <pc:chgData name="ito sh" userId="b72e1b45a6eb2453" providerId="LiveId" clId="{871E63B6-1655-4173-9A82-F7396D0876F0}" dt="2019-09-07T17:57:09.054" v="524" actId="6549"/>
        <pc:sldMkLst>
          <pc:docMk/>
          <pc:sldMk cId="4291978540" sldId="325"/>
        </pc:sldMkLst>
        <pc:spChg chg="mod">
          <ac:chgData name="ito sh" userId="b72e1b45a6eb2453" providerId="LiveId" clId="{871E63B6-1655-4173-9A82-F7396D0876F0}" dt="2019-09-07T17:57:09.054" v="524" actId="6549"/>
          <ac:spMkLst>
            <pc:docMk/>
            <pc:sldMk cId="4291978540" sldId="325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14T03:39:28.556" v="654"/>
        <pc:sldMkLst>
          <pc:docMk/>
          <pc:sldMk cId="625981191" sldId="326"/>
        </pc:sldMkLst>
        <pc:spChg chg="add del mod">
          <ac:chgData name="ito sh" userId="b72e1b45a6eb2453" providerId="LiveId" clId="{871E63B6-1655-4173-9A82-F7396D0876F0}" dt="2019-09-07T17:56:49.069" v="522" actId="478"/>
          <ac:spMkLst>
            <pc:docMk/>
            <pc:sldMk cId="625981191" sldId="326"/>
            <ac:spMk id="3" creationId="{8BDB5DF4-9600-4F4C-A3BE-0E82A5115B20}"/>
          </ac:spMkLst>
        </pc:spChg>
        <pc:spChg chg="del mod">
          <ac:chgData name="ito sh" userId="b72e1b45a6eb2453" providerId="LiveId" clId="{871E63B6-1655-4173-9A82-F7396D0876F0}" dt="2019-09-07T17:56:46.139" v="521" actId="478"/>
          <ac:spMkLst>
            <pc:docMk/>
            <pc:sldMk cId="625981191" sldId="326"/>
            <ac:spMk id="6" creationId="{58378C87-A628-4289-B6A7-541503C394C7}"/>
          </ac:spMkLst>
        </pc:spChg>
        <pc:graphicFrameChg chg="mod modGraphic">
          <ac:chgData name="ito sh" userId="b72e1b45a6eb2453" providerId="LiveId" clId="{871E63B6-1655-4173-9A82-F7396D0876F0}" dt="2019-09-14T03:39:28.556" v="654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75AA17FA-A6ED-4888-9B58-8A66532478ED}"/>
    <pc:docChg chg="undo redo custSel delSld modSld modSection">
      <pc:chgData name="ito sh" userId="b72e1b45a6eb2453" providerId="LiveId" clId="{75AA17FA-A6ED-4888-9B58-8A66532478ED}" dt="2020-05-01T04:12:57.372" v="2218" actId="207"/>
      <pc:docMkLst>
        <pc:docMk/>
      </pc:docMkLst>
      <pc:sldChg chg="addSp modSp mod">
        <pc:chgData name="ito sh" userId="b72e1b45a6eb2453" providerId="LiveId" clId="{75AA17FA-A6ED-4888-9B58-8A66532478ED}" dt="2020-04-20T16:26:58.439" v="623" actId="20577"/>
        <pc:sldMkLst>
          <pc:docMk/>
          <pc:sldMk cId="3222679408" sldId="256"/>
        </pc:sldMkLst>
        <pc:spChg chg="mod">
          <ac:chgData name="ito sh" userId="b72e1b45a6eb2453" providerId="LiveId" clId="{75AA17FA-A6ED-4888-9B58-8A66532478ED}" dt="2020-04-20T16:19:28.727" v="534" actId="1076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6:58.439" v="623" actId="20577"/>
          <ac:spMkLst>
            <pc:docMk/>
            <pc:sldMk cId="3222679408" sldId="256"/>
            <ac:spMk id="3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19:33.978" v="537" actId="1076"/>
          <ac:picMkLst>
            <pc:docMk/>
            <pc:sldMk cId="3222679408" sldId="256"/>
            <ac:picMk id="4" creationId="{1E0021CC-B416-407B-BF67-8E08CB13C180}"/>
          </ac:picMkLst>
        </pc:picChg>
      </pc:sldChg>
      <pc:sldChg chg="addSp delSp modSp mod">
        <pc:chgData name="ito sh" userId="b72e1b45a6eb2453" providerId="LiveId" clId="{75AA17FA-A6ED-4888-9B58-8A66532478ED}" dt="2020-05-01T03:01:38.033" v="1598"/>
        <pc:sldMkLst>
          <pc:docMk/>
          <pc:sldMk cId="2080287932" sldId="257"/>
        </pc:sldMkLst>
        <pc:spChg chg="mod ord topLvl">
          <ac:chgData name="ito sh" userId="b72e1b45a6eb2453" providerId="LiveId" clId="{75AA17FA-A6ED-4888-9B58-8A66532478ED}" dt="2020-05-01T02:53:52.060" v="782" actId="166"/>
          <ac:spMkLst>
            <pc:docMk/>
            <pc:sldMk cId="2080287932" sldId="257"/>
            <ac:spMk id="6" creationId="{02BCDFCA-92BE-4A7C-BE8F-DB294924713F}"/>
          </ac:spMkLst>
        </pc:spChg>
        <pc:spChg chg="mod ord topLvl">
          <ac:chgData name="ito sh" userId="b72e1b45a6eb2453" providerId="LiveId" clId="{75AA17FA-A6ED-4888-9B58-8A66532478ED}" dt="2020-05-01T03:01:38.033" v="1598"/>
          <ac:spMkLst>
            <pc:docMk/>
            <pc:sldMk cId="2080287932" sldId="257"/>
            <ac:spMk id="7" creationId="{96E2DA9A-4AFA-4361-82CE-35A6746C8E6F}"/>
          </ac:spMkLst>
        </pc:spChg>
        <pc:spChg chg="mod topLvl">
          <ac:chgData name="ito sh" userId="b72e1b45a6eb2453" providerId="LiveId" clId="{75AA17FA-A6ED-4888-9B58-8A66532478ED}" dt="2020-05-01T02:53:30.678" v="780" actId="1036"/>
          <ac:spMkLst>
            <pc:docMk/>
            <pc:sldMk cId="2080287932" sldId="257"/>
            <ac:spMk id="8" creationId="{B652FECC-865F-406C-8714-EAB578C952E4}"/>
          </ac:spMkLst>
        </pc:spChg>
        <pc:spChg chg="mod topLvl">
          <ac:chgData name="ito sh" userId="b72e1b45a6eb2453" providerId="LiveId" clId="{75AA17FA-A6ED-4888-9B58-8A66532478ED}" dt="2020-05-01T02:49:48.879" v="711" actId="1076"/>
          <ac:spMkLst>
            <pc:docMk/>
            <pc:sldMk cId="2080287932" sldId="257"/>
            <ac:spMk id="10" creationId="{F56B2184-E64E-4488-95A8-C3EC5CF5F6CB}"/>
          </ac:spMkLst>
        </pc:spChg>
        <pc:spChg chg="mod topLvl">
          <ac:chgData name="ito sh" userId="b72e1b45a6eb2453" providerId="LiveId" clId="{75AA17FA-A6ED-4888-9B58-8A66532478ED}" dt="2020-05-01T02:48:59.639" v="705" actId="1076"/>
          <ac:spMkLst>
            <pc:docMk/>
            <pc:sldMk cId="2080287932" sldId="257"/>
            <ac:spMk id="12" creationId="{8350B8C5-BA68-419B-8A61-4F4173A12339}"/>
          </ac:spMkLst>
        </pc:spChg>
        <pc:spChg chg="mod topLvl">
          <ac:chgData name="ito sh" userId="b72e1b45a6eb2453" providerId="LiveId" clId="{75AA17FA-A6ED-4888-9B58-8A66532478ED}" dt="2020-05-01T02:49:17.442" v="707" actId="1076"/>
          <ac:spMkLst>
            <pc:docMk/>
            <pc:sldMk cId="2080287932" sldId="257"/>
            <ac:spMk id="13" creationId="{F2790E98-ACC3-495D-889A-377E34C2B010}"/>
          </ac:spMkLst>
        </pc:spChg>
        <pc:spChg chg="mod">
          <ac:chgData name="ito sh" userId="b72e1b45a6eb2453" providerId="LiveId" clId="{75AA17FA-A6ED-4888-9B58-8A66532478ED}" dt="2020-05-01T02:52:28.230" v="768" actId="14100"/>
          <ac:spMkLst>
            <pc:docMk/>
            <pc:sldMk cId="2080287932" sldId="257"/>
            <ac:spMk id="22" creationId="{10A7833C-03CB-43F3-86A0-14DA584398B9}"/>
          </ac:spMkLst>
        </pc:spChg>
        <pc:spChg chg="mod topLvl">
          <ac:chgData name="ito sh" userId="b72e1b45a6eb2453" providerId="LiveId" clId="{75AA17FA-A6ED-4888-9B58-8A66532478ED}" dt="2020-05-01T02:52:05.232" v="764" actId="1035"/>
          <ac:spMkLst>
            <pc:docMk/>
            <pc:sldMk cId="2080287932" sldId="257"/>
            <ac:spMk id="26" creationId="{08A9C4AC-9A19-48FC-B2E9-58C9EB3A677D}"/>
          </ac:spMkLst>
        </pc:spChg>
        <pc:spChg chg="mod topLvl">
          <ac:chgData name="ito sh" userId="b72e1b45a6eb2453" providerId="LiveId" clId="{75AA17FA-A6ED-4888-9B58-8A66532478ED}" dt="2020-05-01T02:51:35.003" v="752" actId="14100"/>
          <ac:spMkLst>
            <pc:docMk/>
            <pc:sldMk cId="2080287932" sldId="257"/>
            <ac:spMk id="27" creationId="{9E862BF7-935E-410A-8060-35647001A0C1}"/>
          </ac:spMkLst>
        </pc:spChg>
        <pc:spChg chg="mod">
          <ac:chgData name="ito sh" userId="b72e1b45a6eb2453" providerId="LiveId" clId="{75AA17FA-A6ED-4888-9B58-8A66532478ED}" dt="2020-05-01T02:48:41.846" v="702" actId="1076"/>
          <ac:spMkLst>
            <pc:docMk/>
            <pc:sldMk cId="2080287932" sldId="257"/>
            <ac:spMk id="33" creationId="{1439A925-93F0-4C51-81B5-AB628304488B}"/>
          </ac:spMkLst>
        </pc:spChg>
        <pc:spChg chg="mod topLvl">
          <ac:chgData name="ito sh" userId="b72e1b45a6eb2453" providerId="LiveId" clId="{75AA17FA-A6ED-4888-9B58-8A66532478ED}" dt="2020-05-01T02:49:36.202" v="710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75AA17FA-A6ED-4888-9B58-8A66532478ED}" dt="2020-05-01T03:01:17.468" v="1581" actId="20577"/>
          <ac:spMkLst>
            <pc:docMk/>
            <pc:sldMk cId="2080287932" sldId="257"/>
            <ac:spMk id="47" creationId="{7C6F1BC2-4B63-491B-A941-FB8E88AEAEBF}"/>
          </ac:spMkLst>
        </pc:spChg>
        <pc:spChg chg="mod topLvl">
          <ac:chgData name="ito sh" userId="b72e1b45a6eb2453" providerId="LiveId" clId="{75AA17FA-A6ED-4888-9B58-8A66532478ED}" dt="2020-05-01T02:52:22.756" v="767" actId="1076"/>
          <ac:spMkLst>
            <pc:docMk/>
            <pc:sldMk cId="2080287932" sldId="257"/>
            <ac:spMk id="49" creationId="{00E19DDE-BA50-4884-BD51-491BE0342E8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5" creationId="{B35D26CE-9F1F-41BD-959F-997DB179EAA3}"/>
          </ac:spMkLst>
        </pc:spChg>
        <pc:grpChg chg="del mod">
          <ac:chgData name="ito sh" userId="b72e1b45a6eb2453" providerId="LiveId" clId="{75AA17FA-A6ED-4888-9B58-8A66532478ED}" dt="2020-05-01T02:46:28.191" v="666" actId="165"/>
          <ac:grpSpMkLst>
            <pc:docMk/>
            <pc:sldMk cId="2080287932" sldId="257"/>
            <ac:grpSpMk id="17" creationId="{3EA02ABE-776C-48A0-9798-C804131708AC}"/>
          </ac:grpSpMkLst>
        </pc:grpChg>
        <pc:picChg chg="mod">
          <ac:chgData name="ito sh" userId="b72e1b45a6eb2453" providerId="LiveId" clId="{75AA17FA-A6ED-4888-9B58-8A66532478ED}" dt="2020-05-01T02:48:45.331" v="703" actId="1076"/>
          <ac:picMkLst>
            <pc:docMk/>
            <pc:sldMk cId="2080287932" sldId="257"/>
            <ac:picMk id="23" creationId="{7A06B734-F294-4BDC-A48D-054536006010}"/>
          </ac:picMkLst>
        </pc:picChg>
        <pc:cxnChg chg="del mod topLvl">
          <ac:chgData name="ito sh" userId="b72e1b45a6eb2453" providerId="LiveId" clId="{75AA17FA-A6ED-4888-9B58-8A66532478ED}" dt="2020-05-01T02:48:18.042" v="697" actId="478"/>
          <ac:cxnSpMkLst>
            <pc:docMk/>
            <pc:sldMk cId="2080287932" sldId="257"/>
            <ac:cxnSpMk id="18" creationId="{608C6072-4CA6-4E80-B0F9-17B3FAC092B3}"/>
          </ac:cxnSpMkLst>
        </pc:cxnChg>
        <pc:cxnChg chg="del mod topLvl">
          <ac:chgData name="ito sh" userId="b72e1b45a6eb2453" providerId="LiveId" clId="{75AA17FA-A6ED-4888-9B58-8A66532478ED}" dt="2020-05-01T02:48:16.317" v="696" actId="478"/>
          <ac:cxnSpMkLst>
            <pc:docMk/>
            <pc:sldMk cId="2080287932" sldId="257"/>
            <ac:cxnSpMk id="19" creationId="{BF95DD2D-E3D8-43CB-BC06-1A41C20A06D0}"/>
          </ac:cxnSpMkLst>
        </pc:cxnChg>
        <pc:cxnChg chg="del mod topLvl">
          <ac:chgData name="ito sh" userId="b72e1b45a6eb2453" providerId="LiveId" clId="{75AA17FA-A6ED-4888-9B58-8A66532478ED}" dt="2020-05-01T02:47:17.426" v="681" actId="478"/>
          <ac:cxnSpMkLst>
            <pc:docMk/>
            <pc:sldMk cId="2080287932" sldId="257"/>
            <ac:cxnSpMk id="25" creationId="{4254F857-4F54-422C-A621-DBD385FB1FA1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0" creationId="{406ACE9D-94AE-4054-A9CD-85E045C285B1}"/>
          </ac:cxnSpMkLst>
        </pc:cxnChg>
        <pc:cxnChg chg="del mod topLvl">
          <ac:chgData name="ito sh" userId="b72e1b45a6eb2453" providerId="LiveId" clId="{75AA17FA-A6ED-4888-9B58-8A66532478ED}" dt="2020-05-01T02:47:16.225" v="680" actId="478"/>
          <ac:cxnSpMkLst>
            <pc:docMk/>
            <pc:sldMk cId="2080287932" sldId="257"/>
            <ac:cxnSpMk id="31" creationId="{5AB469AB-91EA-4719-9193-5C11710F7D0D}"/>
          </ac:cxnSpMkLst>
        </pc:cxnChg>
        <pc:cxnChg chg="del mod topLvl">
          <ac:chgData name="ito sh" userId="b72e1b45a6eb2453" providerId="LiveId" clId="{75AA17FA-A6ED-4888-9B58-8A66532478ED}" dt="2020-05-01T02:46:34.705" v="669" actId="478"/>
          <ac:cxnSpMkLst>
            <pc:docMk/>
            <pc:sldMk cId="2080287932" sldId="257"/>
            <ac:cxnSpMk id="32" creationId="{152B51CB-DE44-47CF-9422-5A9C72E79A22}"/>
          </ac:cxnSpMkLst>
        </pc:cxnChg>
        <pc:cxnChg chg="del mod topLvl">
          <ac:chgData name="ito sh" userId="b72e1b45a6eb2453" providerId="LiveId" clId="{75AA17FA-A6ED-4888-9B58-8A66532478ED}" dt="2020-05-01T02:47:18.521" v="682" actId="478"/>
          <ac:cxnSpMkLst>
            <pc:docMk/>
            <pc:sldMk cId="2080287932" sldId="257"/>
            <ac:cxnSpMk id="34" creationId="{F0A42A29-D20A-4402-91ED-5D3578E40D6D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8" creationId="{31B06834-5C0F-403A-A6E4-585A5828D796}"/>
          </ac:cxnSpMkLst>
        </pc:cxnChg>
        <pc:cxnChg chg="del mod topLvl">
          <ac:chgData name="ito sh" userId="b72e1b45a6eb2453" providerId="LiveId" clId="{75AA17FA-A6ED-4888-9B58-8A66532478ED}" dt="2020-05-01T02:47:20.358" v="683" actId="478"/>
          <ac:cxnSpMkLst>
            <pc:docMk/>
            <pc:sldMk cId="2080287932" sldId="257"/>
            <ac:cxnSpMk id="40" creationId="{09C6817A-7146-4923-A87A-CF46C1CD86C9}"/>
          </ac:cxnSpMkLst>
        </pc:cxnChg>
        <pc:cxnChg chg="del mod topLvl">
          <ac:chgData name="ito sh" userId="b72e1b45a6eb2453" providerId="LiveId" clId="{75AA17FA-A6ED-4888-9B58-8A66532478ED}" dt="2020-05-01T02:46:32.715" v="668" actId="478"/>
          <ac:cxnSpMkLst>
            <pc:docMk/>
            <pc:sldMk cId="2080287932" sldId="257"/>
            <ac:cxnSpMk id="44" creationId="{8A32EBC3-298A-46BA-B8FD-241652CE7CB4}"/>
          </ac:cxnSpMkLst>
        </pc:cxnChg>
        <pc:cxnChg chg="del mod topLvl">
          <ac:chgData name="ito sh" userId="b72e1b45a6eb2453" providerId="LiveId" clId="{75AA17FA-A6ED-4888-9B58-8A66532478ED}" dt="2020-05-01T02:46:39.055" v="671" actId="478"/>
          <ac:cxnSpMkLst>
            <pc:docMk/>
            <pc:sldMk cId="2080287932" sldId="257"/>
            <ac:cxnSpMk id="48" creationId="{EBE15E27-118E-49FF-A1CC-309F2E213AB6}"/>
          </ac:cxnSpMkLst>
        </pc:cxnChg>
        <pc:cxnChg chg="del mod topLvl">
          <ac:chgData name="ito sh" userId="b72e1b45a6eb2453" providerId="LiveId" clId="{75AA17FA-A6ED-4888-9B58-8A66532478ED}" dt="2020-05-01T02:46:36.359" v="670" actId="478"/>
          <ac:cxnSpMkLst>
            <pc:docMk/>
            <pc:sldMk cId="2080287932" sldId="257"/>
            <ac:cxnSpMk id="50" creationId="{227750C2-BC5B-4CDC-9007-7E7DDF77AF47}"/>
          </ac:cxnSpMkLst>
        </pc:cxnChg>
        <pc:cxnChg chg="add mod">
          <ac:chgData name="ito sh" userId="b72e1b45a6eb2453" providerId="LiveId" clId="{75AA17FA-A6ED-4888-9B58-8A66532478ED}" dt="2020-05-01T02:51:01.433" v="742" actId="571"/>
          <ac:cxnSpMkLst>
            <pc:docMk/>
            <pc:sldMk cId="2080287932" sldId="257"/>
            <ac:cxnSpMk id="51" creationId="{68B6408C-CA81-4EB0-9DFE-82707FF1EA70}"/>
          </ac:cxnSpMkLst>
        </pc:cxnChg>
        <pc:cxnChg chg="mod topLvl">
          <ac:chgData name="ito sh" userId="b72e1b45a6eb2453" providerId="LiveId" clId="{75AA17FA-A6ED-4888-9B58-8A66532478ED}" dt="2020-05-01T02:48:59.639" v="705" actId="1076"/>
          <ac:cxnSpMkLst>
            <pc:docMk/>
            <pc:sldMk cId="2080287932" sldId="257"/>
            <ac:cxnSpMk id="56" creationId="{F391C9B2-0E40-44F3-BF84-CD75E5A41D2C}"/>
          </ac:cxnSpMkLst>
        </pc:cxnChg>
        <pc:cxnChg chg="add mod">
          <ac:chgData name="ito sh" userId="b72e1b45a6eb2453" providerId="LiveId" clId="{75AA17FA-A6ED-4888-9B58-8A66532478ED}" dt="2020-05-01T02:53:11.293" v="777" actId="14100"/>
          <ac:cxnSpMkLst>
            <pc:docMk/>
            <pc:sldMk cId="2080287932" sldId="257"/>
            <ac:cxnSpMk id="57" creationId="{CFDD1B9F-CAE8-479A-904D-607E0465F443}"/>
          </ac:cxnSpMkLst>
        </pc:cxnChg>
        <pc:cxnChg chg="add del mod">
          <ac:chgData name="ito sh" userId="b72e1b45a6eb2453" providerId="LiveId" clId="{75AA17FA-A6ED-4888-9B58-8A66532478ED}" dt="2020-05-01T02:51:17.034" v="747" actId="478"/>
          <ac:cxnSpMkLst>
            <pc:docMk/>
            <pc:sldMk cId="2080287932" sldId="257"/>
            <ac:cxnSpMk id="58" creationId="{2436D031-1D20-49B9-9ED1-C6175585E92E}"/>
          </ac:cxnSpMkLst>
        </pc:cxnChg>
        <pc:cxnChg chg="add mod">
          <ac:chgData name="ito sh" userId="b72e1b45a6eb2453" providerId="LiveId" clId="{75AA17FA-A6ED-4888-9B58-8A66532478ED}" dt="2020-05-01T02:51:45.831" v="755" actId="14100"/>
          <ac:cxnSpMkLst>
            <pc:docMk/>
            <pc:sldMk cId="2080287932" sldId="257"/>
            <ac:cxnSpMk id="59" creationId="{4A3E2A18-9C55-4149-9E52-40F89C1D2BD5}"/>
          </ac:cxnSpMkLst>
        </pc:cxnChg>
        <pc:cxnChg chg="add mod">
          <ac:chgData name="ito sh" userId="b72e1b45a6eb2453" providerId="LiveId" clId="{75AA17FA-A6ED-4888-9B58-8A66532478ED}" dt="2020-05-01T02:52:37.055" v="771" actId="14100"/>
          <ac:cxnSpMkLst>
            <pc:docMk/>
            <pc:sldMk cId="2080287932" sldId="257"/>
            <ac:cxnSpMk id="60" creationId="{6B696D89-028B-4AE5-8FE7-3A02321E84BB}"/>
          </ac:cxnSpMkLst>
        </pc:cxnChg>
        <pc:cxnChg chg="add mod">
          <ac:chgData name="ito sh" userId="b72e1b45a6eb2453" providerId="LiveId" clId="{75AA17FA-A6ED-4888-9B58-8A66532478ED}" dt="2020-05-01T02:52:43.036" v="772" actId="571"/>
          <ac:cxnSpMkLst>
            <pc:docMk/>
            <pc:sldMk cId="2080287932" sldId="257"/>
            <ac:cxnSpMk id="61" creationId="{1D391DE4-F4AC-4783-AAFE-8F90794CE398}"/>
          </ac:cxnSpMkLst>
        </pc:cxnChg>
        <pc:cxnChg chg="add mod">
          <ac:chgData name="ito sh" userId="b72e1b45a6eb2453" providerId="LiveId" clId="{75AA17FA-A6ED-4888-9B58-8A66532478ED}" dt="2020-05-01T02:53:08.376" v="776" actId="14100"/>
          <ac:cxnSpMkLst>
            <pc:docMk/>
            <pc:sldMk cId="2080287932" sldId="257"/>
            <ac:cxnSpMk id="62" creationId="{F590ACEE-2C3E-4C3F-8F78-0F6AAE9774D7}"/>
          </ac:cxnSpMkLst>
        </pc:cxnChg>
        <pc:cxnChg chg="add mod">
          <ac:chgData name="ito sh" userId="b72e1b45a6eb2453" providerId="LiveId" clId="{75AA17FA-A6ED-4888-9B58-8A66532478ED}" dt="2020-05-01T02:53:03.495" v="775" actId="14100"/>
          <ac:cxnSpMkLst>
            <pc:docMk/>
            <pc:sldMk cId="2080287932" sldId="257"/>
            <ac:cxnSpMk id="63" creationId="{1E77EEB0-39C6-496F-B3F9-FEDE671E3EE8}"/>
          </ac:cxnSpMkLst>
        </pc:cxnChg>
        <pc:cxnChg chg="add del mod">
          <ac:chgData name="ito sh" userId="b72e1b45a6eb2453" providerId="LiveId" clId="{75AA17FA-A6ED-4888-9B58-8A66532478ED}" dt="2020-05-01T02:53:28.725" v="779" actId="478"/>
          <ac:cxnSpMkLst>
            <pc:docMk/>
            <pc:sldMk cId="2080287932" sldId="257"/>
            <ac:cxnSpMk id="67" creationId="{2E7C207D-5E9A-4065-A324-15F0D5C76A4E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8" creationId="{AAF630AA-DC32-47CB-86C1-4624EDAF5BCB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9" creationId="{E090A36D-3CA7-4454-B7EF-4D9176C08A87}"/>
          </ac:cxnSpMkLst>
        </pc:cxnChg>
      </pc:sldChg>
      <pc:sldChg chg="modSp del mod">
        <pc:chgData name="ito sh" userId="b72e1b45a6eb2453" providerId="LiveId" clId="{75AA17FA-A6ED-4888-9B58-8A66532478ED}" dt="2020-04-20T16:19:24.427" v="533" actId="47"/>
        <pc:sldMkLst>
          <pc:docMk/>
          <pc:sldMk cId="4111081312" sldId="289"/>
        </pc:sldMkLst>
        <pc:spChg chg="mod">
          <ac:chgData name="ito sh" userId="b72e1b45a6eb2453" providerId="LiveId" clId="{75AA17FA-A6ED-4888-9B58-8A66532478ED}" dt="2020-04-12T16:34:59.003" v="97" actId="27636"/>
          <ac:spMkLst>
            <pc:docMk/>
            <pc:sldMk cId="4111081312" sldId="289"/>
            <ac:spMk id="2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58:48.896" v="2160" actId="207"/>
        <pc:sldMkLst>
          <pc:docMk/>
          <pc:sldMk cId="1691482332" sldId="290"/>
        </pc:sldMkLst>
        <pc:spChg chg="mod">
          <ac:chgData name="ito sh" userId="b72e1b45a6eb2453" providerId="LiveId" clId="{75AA17FA-A6ED-4888-9B58-8A66532478ED}" dt="2020-05-01T03:31:54.218" v="1917" actId="20577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8:48.896" v="2160" actId="207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0" creationId="{00000000-0000-0000-0000-000000000000}"/>
          </ac:spMkLst>
        </pc:spChg>
        <pc:spChg chg="del mod">
          <ac:chgData name="ito sh" userId="b72e1b45a6eb2453" providerId="LiveId" clId="{75AA17FA-A6ED-4888-9B58-8A66532478ED}" dt="2020-04-20T16:20:27.683" v="559" actId="478"/>
          <ac:spMkLst>
            <pc:docMk/>
            <pc:sldMk cId="1691482332" sldId="290"/>
            <ac:spMk id="7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4.621" v="2147" actId="478"/>
          <ac:spMkLst>
            <pc:docMk/>
            <pc:sldMk cId="1691482332" sldId="290"/>
            <ac:spMk id="7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2.992" v="2146" actId="478"/>
          <ac:spMkLst>
            <pc:docMk/>
            <pc:sldMk cId="1691482332" sldId="290"/>
            <ac:spMk id="75" creationId="{00000000-0000-0000-0000-000000000000}"/>
          </ac:spMkLst>
        </pc:spChg>
        <pc:cxnChg chg="mod">
          <ac:chgData name="ito sh" userId="b72e1b45a6eb2453" providerId="LiveId" clId="{75AA17FA-A6ED-4888-9B58-8A66532478ED}" dt="2020-05-01T03:27:47.616" v="1841" actId="1035"/>
          <ac:cxnSpMkLst>
            <pc:docMk/>
            <pc:sldMk cId="1691482332" sldId="290"/>
            <ac:cxnSpMk id="65" creationId="{00000000-0000-0000-0000-000000000000}"/>
          </ac:cxnSpMkLst>
        </pc:cxnChg>
        <pc:cxnChg chg="del mod">
          <ac:chgData name="ito sh" userId="b72e1b45a6eb2453" providerId="LiveId" clId="{75AA17FA-A6ED-4888-9B58-8A66532478ED}" dt="2020-05-01T03:58:20.794" v="2145" actId="478"/>
          <ac:cxnSpMkLst>
            <pc:docMk/>
            <pc:sldMk cId="1691482332" sldId="290"/>
            <ac:cxnSpMk id="74" creationId="{00000000-0000-0000-0000-000000000000}"/>
          </ac:cxnSpMkLst>
        </pc:cxnChg>
      </pc:sldChg>
      <pc:sldChg chg="addSp delSp modSp mod">
        <pc:chgData name="ito sh" userId="b72e1b45a6eb2453" providerId="LiveId" clId="{75AA17FA-A6ED-4888-9B58-8A66532478ED}" dt="2020-05-01T03:59:11.260" v="2162"/>
        <pc:sldMkLst>
          <pc:docMk/>
          <pc:sldMk cId="1582896633" sldId="291"/>
        </pc:sldMkLst>
        <pc:spChg chg="mod">
          <ac:chgData name="ito sh" userId="b72e1b45a6eb2453" providerId="LiveId" clId="{75AA17FA-A6ED-4888-9B58-8A66532478ED}" dt="2020-05-01T03:34:43.412" v="1979" actId="207"/>
          <ac:spMkLst>
            <pc:docMk/>
            <pc:sldMk cId="1582896633" sldId="291"/>
            <ac:spMk id="2" creationId="{00000000-0000-0000-0000-000000000000}"/>
          </ac:spMkLst>
        </pc:spChg>
        <pc:spChg chg="add del mod">
          <ac:chgData name="ito sh" userId="b72e1b45a6eb2453" providerId="LiveId" clId="{75AA17FA-A6ED-4888-9B58-8A66532478ED}" dt="2020-05-01T03:34:58.507" v="1982" actId="478"/>
          <ac:spMkLst>
            <pc:docMk/>
            <pc:sldMk cId="1582896633" sldId="291"/>
            <ac:spMk id="4" creationId="{5FACBA95-B714-455C-A12C-B99538657CC9}"/>
          </ac:spMkLst>
        </pc:spChg>
        <pc:spChg chg="add">
          <ac:chgData name="ito sh" userId="b72e1b45a6eb2453" providerId="LiveId" clId="{75AA17FA-A6ED-4888-9B58-8A66532478ED}" dt="2020-05-01T03:59:11.260" v="2162"/>
          <ac:spMkLst>
            <pc:docMk/>
            <pc:sldMk cId="1582896633" sldId="291"/>
            <ac:spMk id="62" creationId="{8DE6D9B1-B928-429B-86E5-02994F75A314}"/>
          </ac:spMkLst>
        </pc:spChg>
        <pc:spChg chg="del mod">
          <ac:chgData name="ito sh" userId="b72e1b45a6eb2453" providerId="LiveId" clId="{75AA17FA-A6ED-4888-9B58-8A66532478ED}" dt="2020-05-01T03:34:54.596" v="1981" actId="478"/>
          <ac:spMkLst>
            <pc:docMk/>
            <pc:sldMk cId="1582896633" sldId="291"/>
            <ac:spMk id="66" creationId="{00000000-0000-0000-0000-000000000000}"/>
          </ac:spMkLst>
        </pc:spChg>
        <pc:spChg chg="del">
          <ac:chgData name="ito sh" userId="b72e1b45a6eb2453" providerId="LiveId" clId="{75AA17FA-A6ED-4888-9B58-8A66532478ED}" dt="2020-05-01T03:59:10.926" v="2161" actId="478"/>
          <ac:spMkLst>
            <pc:docMk/>
            <pc:sldMk cId="1582896633" sldId="291"/>
            <ac:spMk id="68" creationId="{00000000-0000-0000-0000-000000000000}"/>
          </ac:spMkLst>
        </pc:spChg>
        <pc:picChg chg="mod">
          <ac:chgData name="ito sh" userId="b72e1b45a6eb2453" providerId="LiveId" clId="{75AA17FA-A6ED-4888-9B58-8A66532478ED}" dt="2020-05-01T03:36:04.928" v="2007" actId="1076"/>
          <ac:picMkLst>
            <pc:docMk/>
            <pc:sldMk cId="1582896633" sldId="291"/>
            <ac:picMk id="61" creationId="{05DE34C8-7136-4A21-BCFF-0A1236BF7224}"/>
          </ac:picMkLst>
        </pc:picChg>
      </pc:sldChg>
      <pc:sldChg chg="addSp delSp modSp mod">
        <pc:chgData name="ito sh" userId="b72e1b45a6eb2453" providerId="LiveId" clId="{75AA17FA-A6ED-4888-9B58-8A66532478ED}" dt="2020-05-01T04:12:57.372" v="2218" actId="207"/>
        <pc:sldMkLst>
          <pc:docMk/>
          <pc:sldMk cId="1941651198" sldId="294"/>
        </pc:sldMkLst>
        <pc:spChg chg="mod">
          <ac:chgData name="ito sh" userId="b72e1b45a6eb2453" providerId="LiveId" clId="{75AA17FA-A6ED-4888-9B58-8A66532478ED}" dt="2020-05-01T03:31:14.842" v="1903" actId="113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4:00.514" v="1804" actId="208"/>
          <ac:spMkLst>
            <pc:docMk/>
            <pc:sldMk cId="1941651198" sldId="294"/>
            <ac:spMk id="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9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0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5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7:42.813" v="2141" actId="207"/>
          <ac:spMkLst>
            <pc:docMk/>
            <pc:sldMk cId="1941651198" sldId="294"/>
            <ac:spMk id="2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2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3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4:09.348" v="1806" actId="208"/>
          <ac:spMkLst>
            <pc:docMk/>
            <pc:sldMk cId="1941651198" sldId="294"/>
            <ac:spMk id="3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6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9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46:20.561" v="2038" actId="1076"/>
          <ac:spMkLst>
            <pc:docMk/>
            <pc:sldMk cId="1941651198" sldId="294"/>
            <ac:spMk id="4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2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4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6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8" creationId="{21795FA6-B669-400E-8ED5-8A174FD84486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8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5" creationId="{B4174156-ECD3-46CF-9019-75BED546D664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6" creationId="{48ECA9B5-43D5-4667-93FE-5643A3DB5F21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8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96" creationId="{00000000-0000-0000-0000-000000000000}"/>
          </ac:spMkLst>
        </pc:spChg>
        <pc:spChg chg="del">
          <ac:chgData name="ito sh" userId="b72e1b45a6eb2453" providerId="LiveId" clId="{75AA17FA-A6ED-4888-9B58-8A66532478ED}" dt="2020-05-01T03:10:40.178" v="1721" actId="478"/>
          <ac:spMkLst>
            <pc:docMk/>
            <pc:sldMk cId="1941651198" sldId="294"/>
            <ac:spMk id="100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103" creationId="{00000000-0000-0000-0000-000000000000}"/>
          </ac:spMkLst>
        </pc:spChg>
        <pc:spChg chg="del">
          <ac:chgData name="ito sh" userId="b72e1b45a6eb2453" providerId="LiveId" clId="{75AA17FA-A6ED-4888-9B58-8A66532478ED}" dt="2020-05-01T03:19:22.687" v="1779" actId="478"/>
          <ac:spMkLst>
            <pc:docMk/>
            <pc:sldMk cId="1941651198" sldId="294"/>
            <ac:spMk id="10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7" creationId="{8841253F-2F88-4DC8-BCF9-A5629A811AD5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8" creationId="{25FFFD5F-77E5-4B41-8AD8-3054748596CA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09" creationId="{DB996DC7-148F-44F5-B2BC-46A73A475414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10" creationId="{390A68DF-C096-42C2-AB6A-97D444AB926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11" creationId="{B12E5411-E1E7-4AFE-B738-F1B62CEDA18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2" creationId="{074A385D-A830-4F94-9874-E9310926EAD3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3" creationId="{E4074436-9ED8-4B14-B47F-9FBBDFECFABC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4" creationId="{0C835EC1-5293-4E95-8751-3246C3A47D9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5" creationId="{4146BB4A-0FCF-4FA0-A356-13807490A435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6" creationId="{5171B651-4D29-4568-B463-FE4BEA1A3D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7" creationId="{35544590-F274-4691-B93F-C716AFDBD7A4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8" creationId="{34567E57-D4A7-4E49-AE82-61E4AD3072E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9" creationId="{D184AEFB-59B5-4CA7-8CE0-012652C4F09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0" creationId="{A33A0052-4EDA-418B-9DAF-1AB6AFA0A00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1" creationId="{982B2792-F6E7-4BBA-A7A0-4FC79131E5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2" creationId="{BD2665AC-8004-4089-B45B-D37122A12AD1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3" creationId="{24D477E5-B1D9-476D-84C8-9DAA46E153C6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4" creationId="{57C78489-D1AC-4E33-BC65-8ECC8D2545D2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5" creationId="{35BA098E-8DBF-4D41-8CBE-3C83C00AFDB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6" creationId="{697E15DE-66A5-43C5-A729-7B9B82839E4B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7" creationId="{2CDC8973-D281-4688-91B8-8FE20A79DBCC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8" creationId="{BE2CC1FB-FE4E-4039-B317-AFF9BADD780A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9" creationId="{A71DC5B4-44EB-49D3-9635-386EBD6B198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0" creationId="{240E6BA4-EECC-4B50-8314-94174149305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1" creationId="{46D763A9-0CA6-43C2-A08E-F357A481AF2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2" creationId="{3AF0671D-7F67-4D1C-B688-160A2E92E99B}"/>
          </ac:spMkLst>
        </pc:spChg>
        <pc:spChg chg="add mod">
          <ac:chgData name="ito sh" userId="b72e1b45a6eb2453" providerId="LiveId" clId="{75AA17FA-A6ED-4888-9B58-8A66532478ED}" dt="2020-05-01T03:20:27.076" v="1787" actId="208"/>
          <ac:spMkLst>
            <pc:docMk/>
            <pc:sldMk cId="1941651198" sldId="294"/>
            <ac:spMk id="133" creationId="{23586A8F-6C43-4870-8EA9-B6BDCF523822}"/>
          </ac:spMkLst>
        </pc:spChg>
        <pc:spChg chg="add mod">
          <ac:chgData name="ito sh" userId="b72e1b45a6eb2453" providerId="LiveId" clId="{75AA17FA-A6ED-4888-9B58-8A66532478ED}" dt="2020-05-01T04:12:57.372" v="2218" actId="207"/>
          <ac:spMkLst>
            <pc:docMk/>
            <pc:sldMk cId="1941651198" sldId="294"/>
            <ac:spMk id="134" creationId="{7395E621-8FA6-4A1C-89A2-F7E683DAF8F7}"/>
          </ac:spMkLst>
        </pc:spChg>
        <pc:spChg chg="add mod">
          <ac:chgData name="ito sh" userId="b72e1b45a6eb2453" providerId="LiveId" clId="{75AA17FA-A6ED-4888-9B58-8A66532478ED}" dt="2020-05-01T04:12:56.312" v="2217" actId="207"/>
          <ac:spMkLst>
            <pc:docMk/>
            <pc:sldMk cId="1941651198" sldId="294"/>
            <ac:spMk id="135" creationId="{5B4BC675-FF31-42A3-84AD-B8D427F6FB6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6" creationId="{1EB985A6-8C0A-4468-9485-55C11E4DFCE4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7" creationId="{AD06538A-BA20-4259-8352-949A1269279E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8" creationId="{3DA9196A-6C2A-4555-8C39-BCD52459007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9" creationId="{BFAAA89B-F24E-4AE6-9E06-D17D66C2F267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0" creationId="{61AB3CA1-6736-4077-A595-3DC2E4DF3D64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1" creationId="{8987A0D6-79D2-4036-88EA-4C008777A8C7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2" creationId="{011D4C9D-56EF-4E90-BE0D-C38ACDB888D2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3" creationId="{89E9A97D-D546-4FB0-AAD8-635C6DE667B3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4" creationId="{3F7755B4-79C1-4677-9A4F-0C64E918D79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5" creationId="{6FF458EA-1D38-43A3-ACEB-2C4B0BAA1158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6" creationId="{E5F950A0-9800-4F5B-9B43-19F46308007D}"/>
          </ac:spMkLst>
        </pc:spChg>
        <pc:spChg chg="add mod">
          <ac:chgData name="ito sh" userId="b72e1b45a6eb2453" providerId="LiveId" clId="{75AA17FA-A6ED-4888-9B58-8A66532478ED}" dt="2020-05-01T03:46:15.801" v="2036" actId="207"/>
          <ac:spMkLst>
            <pc:docMk/>
            <pc:sldMk cId="1941651198" sldId="294"/>
            <ac:spMk id="147" creationId="{87958AB1-2D6A-4F22-A32E-94C2ECEA2796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8" creationId="{0A56BF41-4D63-4D69-A14E-94BA49FE784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9" creationId="{F94C4660-6CD0-4159-A554-A3653D1717F3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0" creationId="{7FBDBD22-B6F1-4D58-91C5-19663654D125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1" creationId="{FFE3093C-530F-43B9-B14F-DFCFA656A86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2" creationId="{C6164D73-863B-43EA-A030-70B6DDFE365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3" creationId="{FF5AA1F5-C487-4B8B-8F17-103747C1516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4" creationId="{74267054-98A7-4420-90CF-8B33F328404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5" creationId="{A25D2FB0-A22A-4AB9-869A-9B23F999245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6" creationId="{5EA9A7AB-330D-4D8C-A99A-DD5A965B402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7" creationId="{27501B87-54B9-4835-AE32-7403A61FC3C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8" creationId="{AF59C224-C508-4845-A80B-9651783F0A48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59" creationId="{397C021B-A344-46E6-A751-A538323303F3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0" creationId="{485B9DE8-0314-457C-A798-C5CB898C217C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1" creationId="{B0CE9960-57E3-4A82-824C-22A456790C74}"/>
          </ac:spMkLst>
        </pc:spChg>
        <pc:spChg chg="add mod">
          <ac:chgData name="ito sh" userId="b72e1b45a6eb2453" providerId="LiveId" clId="{75AA17FA-A6ED-4888-9B58-8A66532478ED}" dt="2020-05-01T03:46:52.542" v="2039" actId="207"/>
          <ac:spMkLst>
            <pc:docMk/>
            <pc:sldMk cId="1941651198" sldId="294"/>
            <ac:spMk id="162" creationId="{109E5E1F-A788-41CE-9FB5-D472DF97C90B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3" creationId="{D3DF366A-EEC0-4873-8CAA-8AEE2FC31AE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4" creationId="{FA4839E0-B099-4DF3-9D52-6F493F09D68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5" creationId="{1C3ECBB4-7F81-40B3-A206-2E958AA9673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6" creationId="{0290ACBD-6B80-4980-B285-D18E0B9A224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67" creationId="{7506EB10-9366-45A9-AD6F-29536421FD05}"/>
          </ac:spMkLst>
        </pc:spChg>
        <pc:spChg chg="add mod">
          <ac:chgData name="ito sh" userId="b72e1b45a6eb2453" providerId="LiveId" clId="{75AA17FA-A6ED-4888-9B58-8A66532478ED}" dt="2020-05-01T03:46:01.340" v="2024" actId="207"/>
          <ac:spMkLst>
            <pc:docMk/>
            <pc:sldMk cId="1941651198" sldId="294"/>
            <ac:spMk id="168" creationId="{22A2362F-DA41-4ACD-ABB7-01A581B9DA2E}"/>
          </ac:spMkLst>
        </pc:spChg>
        <pc:spChg chg="add">
          <ac:chgData name="ito sh" userId="b72e1b45a6eb2453" providerId="LiveId" clId="{75AA17FA-A6ED-4888-9B58-8A66532478ED}" dt="2020-05-01T03:19:21.268" v="1778"/>
          <ac:spMkLst>
            <pc:docMk/>
            <pc:sldMk cId="1941651198" sldId="294"/>
            <ac:spMk id="169" creationId="{0CC006AB-0E54-450E-9D1F-C20CD3498E2E}"/>
          </ac:spMkLst>
        </pc:spChg>
        <pc:spChg chg="add">
          <ac:chgData name="ito sh" userId="b72e1b45a6eb2453" providerId="LiveId" clId="{75AA17FA-A6ED-4888-9B58-8A66532478ED}" dt="2020-05-01T03:19:27.118" v="1780"/>
          <ac:spMkLst>
            <pc:docMk/>
            <pc:sldMk cId="1941651198" sldId="294"/>
            <ac:spMk id="170" creationId="{FFBF3E52-0FF9-4A1D-8D56-88C1C7666951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5" creationId="{80AC4FDE-DBD2-491A-9270-3F5926C22EE0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7" creationId="{78EFAD19-716A-467C-BE25-2E09B86177E2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8" creationId="{79B668BD-F971-4EE8-AF16-490F49D02D3E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9" creationId="{9B2923B2-E594-454A-A605-57B7366260C0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0" creationId="{446559EF-B033-4F52-8E8C-9FC841BE5AA6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1" creationId="{39B83DD1-D261-4251-9859-333590B22349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2" creationId="{53F2C51D-E6CA-4E47-8E83-588ECCA2EC86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3" creationId="{DC5D85E4-8DDE-44F1-A456-2F333886BA14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4" creationId="{3705D20A-0A59-4899-8559-311DD7355429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5" creationId="{3BD94E83-CD79-4321-9F09-5CBDEA1F6473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6" creationId="{D647EC55-B3A6-418C-8149-812642F24E5A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7" creationId="{F3F60E58-1055-4E98-859F-5893F538F1BB}"/>
          </ac:spMkLst>
        </pc:spChg>
        <pc:grpChg chg="del">
          <ac:chgData name="ito sh" userId="b72e1b45a6eb2453" providerId="LiveId" clId="{75AA17FA-A6ED-4888-9B58-8A66532478ED}" dt="2020-05-01T03:19:30.458" v="1781" actId="478"/>
          <ac:grpSpMkLst>
            <pc:docMk/>
            <pc:sldMk cId="1941651198" sldId="294"/>
            <ac:grpSpMk id="82" creationId="{00000000-0000-0000-0000-000000000000}"/>
          </ac:grpSpMkLst>
        </pc:grpChg>
        <pc:grpChg chg="add">
          <ac:chgData name="ito sh" userId="b72e1b45a6eb2453" providerId="LiveId" clId="{75AA17FA-A6ED-4888-9B58-8A66532478ED}" dt="2020-05-01T03:19:34.303" v="1782"/>
          <ac:grpSpMkLst>
            <pc:docMk/>
            <pc:sldMk cId="1941651198" sldId="294"/>
            <ac:grpSpMk id="172" creationId="{040920B4-8B53-455D-8D0B-C7A743DEC3E3}"/>
          </ac:grpSpMkLst>
        </pc:grpChg>
        <pc:cxnChg chg="add del">
          <ac:chgData name="ito sh" userId="b72e1b45a6eb2453" providerId="LiveId" clId="{75AA17FA-A6ED-4888-9B58-8A66532478ED}" dt="2020-05-01T03:23:43.522" v="1800" actId="478"/>
          <ac:cxnSpMkLst>
            <pc:docMk/>
            <pc:sldMk cId="1941651198" sldId="294"/>
            <ac:cxnSpMk id="79" creationId="{0BAB743E-EA1E-4A20-98F6-CCF77FA49DF4}"/>
          </ac:cxnSpMkLst>
        </pc:cxnChg>
        <pc:cxnChg chg="del mod">
          <ac:chgData name="ito sh" userId="b72e1b45a6eb2453" providerId="LiveId" clId="{75AA17FA-A6ED-4888-9B58-8A66532478ED}" dt="2020-05-01T03:10:56.934" v="1722" actId="478"/>
          <ac:cxnSpMkLst>
            <pc:docMk/>
            <pc:sldMk cId="1941651198" sldId="294"/>
            <ac:cxnSpMk id="102" creationId="{00000000-0000-0000-0000-000000000000}"/>
          </ac:cxnSpMkLst>
        </pc:cxnChg>
        <pc:cxnChg chg="add del">
          <ac:chgData name="ito sh" userId="b72e1b45a6eb2453" providerId="LiveId" clId="{75AA17FA-A6ED-4888-9B58-8A66532478ED}" dt="2020-05-01T03:19:20.631" v="1777" actId="478"/>
          <ac:cxnSpMkLst>
            <pc:docMk/>
            <pc:sldMk cId="1941651198" sldId="294"/>
            <ac:cxnSpMk id="104" creationId="{00000000-0000-0000-0000-000000000000}"/>
          </ac:cxnSpMkLst>
        </pc:cxnChg>
        <pc:cxnChg chg="add">
          <ac:chgData name="ito sh" userId="b72e1b45a6eb2453" providerId="LiveId" clId="{75AA17FA-A6ED-4888-9B58-8A66532478ED}" dt="2020-05-01T03:19:27.118" v="1780"/>
          <ac:cxnSpMkLst>
            <pc:docMk/>
            <pc:sldMk cId="1941651198" sldId="294"/>
            <ac:cxnSpMk id="171" creationId="{DB4D5591-FB68-458F-B6B9-D21A2098AA3E}"/>
          </ac:cxnSpMkLst>
        </pc:cxnChg>
        <pc:cxnChg chg="add">
          <ac:chgData name="ito sh" userId="b72e1b45a6eb2453" providerId="LiveId" clId="{75AA17FA-A6ED-4888-9B58-8A66532478ED}" dt="2020-05-01T03:23:44.008" v="1801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">
        <pc:chgData name="ito sh" userId="b72e1b45a6eb2453" providerId="LiveId" clId="{75AA17FA-A6ED-4888-9B58-8A66532478ED}" dt="2020-05-01T03:31:36.689" v="1914" actId="20577"/>
        <pc:sldMkLst>
          <pc:docMk/>
          <pc:sldMk cId="715667158" sldId="296"/>
        </pc:sldMkLst>
        <pc:spChg chg="mod">
          <ac:chgData name="ito sh" userId="b72e1b45a6eb2453" providerId="LiveId" clId="{75AA17FA-A6ED-4888-9B58-8A66532478ED}" dt="2020-05-01T03:31:36.689" v="1914" actId="2057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8:18.291" v="1851" actId="15"/>
          <ac:spMkLst>
            <pc:docMk/>
            <pc:sldMk cId="715667158" sldId="296"/>
            <ac:spMk id="15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33:10.242" v="1945" actId="20577"/>
        <pc:sldMkLst>
          <pc:docMk/>
          <pc:sldMk cId="2173051432" sldId="298"/>
        </pc:sldMkLst>
        <pc:spChg chg="mod">
          <ac:chgData name="ito sh" userId="b72e1b45a6eb2453" providerId="LiveId" clId="{75AA17FA-A6ED-4888-9B58-8A66532478ED}" dt="2020-05-01T03:33:10.242" v="1945" actId="2057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7:34.170" v="634" actId="2057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4-20T16:27:33.063" v="633" actId="2057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4-20T16:27:31.845" v="632" actId="2057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4-20T16:27:27.167" v="631" actId="2057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4-20T16:27:21.434" v="627" actId="20577"/>
          <ac:spMkLst>
            <pc:docMk/>
            <pc:sldMk cId="2173051432" sldId="298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01.620" v="1940" actId="478"/>
          <ac:spMkLst>
            <pc:docMk/>
            <pc:sldMk cId="2173051432" sldId="298"/>
            <ac:spMk id="63" creationId="{00000000-0000-0000-0000-000000000000}"/>
          </ac:spMkLst>
        </pc:spChg>
      </pc:sldChg>
      <pc:sldChg chg="addSp modSp mod">
        <pc:chgData name="ito sh" userId="b72e1b45a6eb2453" providerId="LiveId" clId="{75AA17FA-A6ED-4888-9B58-8A66532478ED}" dt="2020-05-01T03:32:32.976" v="1928" actId="113"/>
        <pc:sldMkLst>
          <pc:docMk/>
          <pc:sldMk cId="2676337646" sldId="299"/>
        </pc:sldMkLst>
        <pc:spChg chg="mod">
          <ac:chgData name="ito sh" userId="b72e1b45a6eb2453" providerId="LiveId" clId="{75AA17FA-A6ED-4888-9B58-8A66532478ED}" dt="2020-05-01T03:32:32.976" v="1928" actId="113"/>
          <ac:spMkLst>
            <pc:docMk/>
            <pc:sldMk cId="2676337646" sldId="299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3:03.557" v="584" actId="2057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4-20T16:22:08.284" v="564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4-20T16:24:54.156" v="608" actId="1076"/>
          <ac:spMkLst>
            <pc:docMk/>
            <pc:sldMk cId="2676337646" sldId="299"/>
            <ac:spMk id="66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22:58.754" v="582" actId="1076"/>
          <ac:picMkLst>
            <pc:docMk/>
            <pc:sldMk cId="2676337646" sldId="299"/>
            <ac:picMk id="47" creationId="{2ED35A27-F52E-458C-AA12-58C08B85C195}"/>
          </ac:picMkLst>
        </pc:picChg>
      </pc:sldChg>
      <pc:sldChg chg="addSp delSp modSp mod">
        <pc:chgData name="ito sh" userId="b72e1b45a6eb2453" providerId="LiveId" clId="{75AA17FA-A6ED-4888-9B58-8A66532478ED}" dt="2020-05-01T04:12:53.294" v="2216" actId="207"/>
        <pc:sldMkLst>
          <pc:docMk/>
          <pc:sldMk cId="3292416738" sldId="301"/>
        </pc:sldMkLst>
        <pc:spChg chg="mod">
          <ac:chgData name="ito sh" userId="b72e1b45a6eb2453" providerId="LiveId" clId="{75AA17FA-A6ED-4888-9B58-8A66532478ED}" dt="2020-05-01T03:30:55.386" v="1894" actId="207"/>
          <ac:spMkLst>
            <pc:docMk/>
            <pc:sldMk cId="3292416738" sldId="301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6:41.165" v="2134" actId="478"/>
          <ac:spMkLst>
            <pc:docMk/>
            <pc:sldMk cId="3292416738" sldId="301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47:15.751" v="2042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4:00:51.089" v="2178" actId="20577"/>
          <ac:spMkLst>
            <pc:docMk/>
            <pc:sldMk cId="3292416738" sldId="301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7:55.041" v="2144" actId="208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7" creationId="{8C0AFCED-7AD3-44F8-BCE8-4F48434AA52C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8" creationId="{8AEBDC3E-CF4F-41BD-8227-CC92E1DFA616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9" creationId="{FC320BF9-E56C-4EE5-9BFA-08D252B007F9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0" creationId="{68A2DC48-BDAD-49F1-AEAF-B23C7D66A79E}"/>
          </ac:spMkLst>
        </pc:spChg>
        <pc:spChg chg="del mod">
          <ac:chgData name="ito sh" userId="b72e1b45a6eb2453" providerId="LiveId" clId="{75AA17FA-A6ED-4888-9B58-8A66532478ED}" dt="2020-05-01T03:09:50.396" v="1716" actId="478"/>
          <ac:spMkLst>
            <pc:docMk/>
            <pc:sldMk cId="3292416738" sldId="301"/>
            <ac:spMk id="91" creationId="{00000000-0000-0000-0000-000000000000}"/>
          </ac:spMkLst>
        </pc:spChg>
        <pc:spChg chg="mod">
          <ac:chgData name="ito sh" userId="b72e1b45a6eb2453" providerId="LiveId" clId="{75AA17FA-A6ED-4888-9B58-8A66532478ED}" dt="2020-05-01T03:57:15.747" v="2139" actId="208"/>
          <ac:spMkLst>
            <pc:docMk/>
            <pc:sldMk cId="3292416738" sldId="301"/>
            <ac:spMk id="92" creationId="{00000000-0000-0000-0000-000000000000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5" creationId="{2A94C702-C22B-4EAB-8FAA-AB2CE5789AAE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6" creationId="{F81B9CD2-A684-4037-AB9A-6B06532671F6}"/>
          </ac:spMkLst>
        </pc:spChg>
        <pc:spChg chg="add">
          <ac:chgData name="ito sh" userId="b72e1b45a6eb2453" providerId="LiveId" clId="{75AA17FA-A6ED-4888-9B58-8A66532478ED}" dt="2020-05-01T03:56:41.635" v="2135"/>
          <ac:spMkLst>
            <pc:docMk/>
            <pc:sldMk cId="3292416738" sldId="301"/>
            <ac:spMk id="97" creationId="{F0725D88-0742-4303-8C3C-0AFF0830ECD1}"/>
          </ac:spMkLst>
        </pc:spChg>
        <pc:spChg chg="add mod">
          <ac:chgData name="ito sh" userId="b72e1b45a6eb2453" providerId="LiveId" clId="{75AA17FA-A6ED-4888-9B58-8A66532478ED}" dt="2020-05-01T04:12:51.376" v="2215" actId="207"/>
          <ac:spMkLst>
            <pc:docMk/>
            <pc:sldMk cId="3292416738" sldId="301"/>
            <ac:spMk id="98" creationId="{37B74278-33AB-4E3D-B7D0-0C0E0F925FA9}"/>
          </ac:spMkLst>
        </pc:spChg>
        <pc:spChg chg="add mod">
          <ac:chgData name="ito sh" userId="b72e1b45a6eb2453" providerId="LiveId" clId="{75AA17FA-A6ED-4888-9B58-8A66532478ED}" dt="2020-05-01T04:12:53.294" v="2216" actId="207"/>
          <ac:spMkLst>
            <pc:docMk/>
            <pc:sldMk cId="3292416738" sldId="301"/>
            <ac:spMk id="99" creationId="{EA1F825D-4A5B-48CA-91E5-86A3797F3725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4" creationId="{00000000-0000-0000-0000-000000000000}"/>
          </ac:spMkLst>
        </pc:spChg>
        <pc:grpChg chg="mod">
          <ac:chgData name="ito sh" userId="b72e1b45a6eb2453" providerId="LiveId" clId="{75AA17FA-A6ED-4888-9B58-8A66532478ED}" dt="2020-05-01T03:27:47.080" v="1840" actId="1035"/>
          <ac:grpSpMkLst>
            <pc:docMk/>
            <pc:sldMk cId="3292416738" sldId="301"/>
            <ac:grpSpMk id="89" creationId="{00000000-0000-0000-0000-000000000000}"/>
          </ac:grpSpMkLst>
        </pc:grpChg>
        <pc:picChg chg="add del">
          <ac:chgData name="ito sh" userId="b72e1b45a6eb2453" providerId="LiveId" clId="{75AA17FA-A6ED-4888-9B58-8A66532478ED}" dt="2020-04-20T16:21:04.712" v="563"/>
          <ac:picMkLst>
            <pc:docMk/>
            <pc:sldMk cId="3292416738" sldId="301"/>
            <ac:picMk id="81" creationId="{ED193C81-8E42-42B0-8D67-754A20DF41ED}"/>
          </ac:picMkLst>
        </pc:picChg>
        <pc:picChg chg="add del">
          <ac:chgData name="ito sh" userId="b72e1b45a6eb2453" providerId="LiveId" clId="{75AA17FA-A6ED-4888-9B58-8A66532478ED}" dt="2020-04-20T16:21:04.505" v="562"/>
          <ac:picMkLst>
            <pc:docMk/>
            <pc:sldMk cId="3292416738" sldId="301"/>
            <ac:picMk id="85" creationId="{DEE97D92-8B11-4BFF-ACE2-49AD0BC7697B}"/>
          </ac:picMkLst>
        </pc:picChg>
        <pc:cxnChg chg="mod">
          <ac:chgData name="ito sh" userId="b72e1b45a6eb2453" providerId="LiveId" clId="{75AA17FA-A6ED-4888-9B58-8A66532478ED}" dt="2020-05-01T03:16:33.002" v="1756" actId="14100"/>
          <ac:cxnSpMkLst>
            <pc:docMk/>
            <pc:sldMk cId="3292416738" sldId="301"/>
            <ac:cxnSpMk id="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5" creationId="{00000000-0000-0000-0000-000000000000}"/>
          </ac:cxnSpMkLst>
        </pc:cxnChg>
        <pc:cxnChg chg="mod or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9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7:01.584" v="1762" actId="14100"/>
          <ac:cxnSpMkLst>
            <pc:docMk/>
            <pc:sldMk cId="3292416738" sldId="301"/>
            <ac:cxnSpMk id="7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25.002" v="1748" actId="1076"/>
          <ac:cxnSpMkLst>
            <pc:docMk/>
            <pc:sldMk cId="3292416738" sldId="301"/>
            <ac:cxnSpMk id="76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9.999" v="1751" actId="1076"/>
          <ac:cxnSpMkLst>
            <pc:docMk/>
            <pc:sldMk cId="3292416738" sldId="301"/>
            <ac:cxnSpMk id="82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20.965" v="1755" actId="1076"/>
          <ac:cxnSpMkLst>
            <pc:docMk/>
            <pc:sldMk cId="3292416738" sldId="301"/>
            <ac:cxnSpMk id="8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40.868" v="1757" actId="14100"/>
          <ac:cxnSpMkLst>
            <pc:docMk/>
            <pc:sldMk cId="3292416738" sldId="301"/>
            <ac:cxnSpMk id="8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0.684" v="1750" actId="14100"/>
          <ac:cxnSpMkLst>
            <pc:docMk/>
            <pc:sldMk cId="3292416738" sldId="301"/>
            <ac:cxnSpMk id="9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01.439" v="1742" actId="1076"/>
          <ac:cxnSpMkLst>
            <pc:docMk/>
            <pc:sldMk cId="3292416738" sldId="301"/>
            <ac:cxnSpMk id="9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10.469" v="1743" actId="14100"/>
          <ac:cxnSpMkLst>
            <pc:docMk/>
            <pc:sldMk cId="3292416738" sldId="301"/>
            <ac:cxnSpMk id="9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3:10.832" v="1739" actId="1076"/>
          <ac:cxnSpMkLst>
            <pc:docMk/>
            <pc:sldMk cId="3292416738" sldId="301"/>
            <ac:cxnSpMk id="10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55.013" v="1747" actId="14100"/>
          <ac:cxnSpMkLst>
            <pc:docMk/>
            <pc:sldMk cId="3292416738" sldId="301"/>
            <ac:cxnSpMk id="101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42.334" v="1745" actId="1076"/>
          <ac:cxnSpMkLst>
            <pc:docMk/>
            <pc:sldMk cId="3292416738" sldId="301"/>
            <ac:cxnSpMk id="105" creationId="{00000000-0000-0000-0000-000000000000}"/>
          </ac:cxnSpMkLst>
        </pc:cxnChg>
      </pc:sldChg>
      <pc:sldChg chg="delSp modSp mod">
        <pc:chgData name="ito sh" userId="b72e1b45a6eb2453" providerId="LiveId" clId="{75AA17FA-A6ED-4888-9B58-8A66532478ED}" dt="2020-05-01T03:34:27.973" v="1977" actId="14100"/>
        <pc:sldMkLst>
          <pc:docMk/>
          <pc:sldMk cId="2020473484" sldId="302"/>
        </pc:sldMkLst>
        <pc:spChg chg="mod">
          <ac:chgData name="ito sh" userId="b72e1b45a6eb2453" providerId="LiveId" clId="{75AA17FA-A6ED-4888-9B58-8A66532478ED}" dt="2020-05-01T03:34:27.973" v="1977" actId="14100"/>
          <ac:spMkLst>
            <pc:docMk/>
            <pc:sldMk cId="2020473484" sldId="302"/>
            <ac:spMk id="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39.802" v="1959" actId="478"/>
          <ac:spMkLst>
            <pc:docMk/>
            <pc:sldMk cId="2020473484" sldId="302"/>
            <ac:spMk id="60" creationId="{00000000-0000-0000-0000-000000000000}"/>
          </ac:spMkLst>
        </pc:spChg>
      </pc:sldChg>
      <pc:sldChg chg="addSp delSp modSp del mod">
        <pc:chgData name="ito sh" userId="b72e1b45a6eb2453" providerId="LiveId" clId="{75AA17FA-A6ED-4888-9B58-8A66532478ED}" dt="2020-04-20T16:16:43.941" v="471" actId="47"/>
        <pc:sldMkLst>
          <pc:docMk/>
          <pc:sldMk cId="2112611312" sldId="306"/>
        </pc:sldMkLst>
        <pc:spChg chg="del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2" creationId="{00000000-0000-0000-0000-000000000000}"/>
          </ac:spMkLst>
        </pc:spChg>
        <pc:spChg chg="add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5" creationId="{4361B8D1-9362-4079-BD51-5D22ECFFE237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8" creationId="{107C4EAB-40A2-477F-8AAB-3514241B7D42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" creationId="{C552718F-3B5E-42EA-BC8F-FE482A26D85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1" creationId="{D634BDA4-FC96-4AC6-A7D1-90D5CEACF2F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2" creationId="{539358A3-A26B-4868-AB7C-299CCAA79440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33" creationId="{C121B7BE-9DD9-4103-B7CF-4B173182FD07}"/>
          </ac:spMkLst>
        </pc:spChg>
        <pc:grpChg chg="add del mod">
          <ac:chgData name="ito sh" userId="b72e1b45a6eb2453" providerId="LiveId" clId="{75AA17FA-A6ED-4888-9B58-8A66532478ED}" dt="2020-04-20T16:14:34.106" v="421" actId="21"/>
          <ac:grpSpMkLst>
            <pc:docMk/>
            <pc:sldMk cId="2112611312" sldId="306"/>
            <ac:grpSpMk id="4" creationId="{3E4FEC14-5117-4F75-9C9D-82F85447A388}"/>
          </ac:grpSpMkLst>
        </pc:grpChg>
        <pc:picChg chg="mod">
          <ac:chgData name="ito sh" userId="b72e1b45a6eb2453" providerId="LiveId" clId="{75AA17FA-A6ED-4888-9B58-8A66532478ED}" dt="2020-04-20T16:14:12.896" v="406" actId="164"/>
          <ac:picMkLst>
            <pc:docMk/>
            <pc:sldMk cId="2112611312" sldId="306"/>
            <ac:picMk id="1026" creationId="{DA7A34E4-26A5-4792-9FAC-0E9EA77D075B}"/>
          </ac:picMkLst>
        </pc:picChg>
      </pc:sldChg>
      <pc:sldChg chg="addSp delSp modSp mod">
        <pc:chgData name="ito sh" userId="b72e1b45a6eb2453" providerId="LiveId" clId="{75AA17FA-A6ED-4888-9B58-8A66532478ED}" dt="2020-05-01T03:59:15.071" v="2166"/>
        <pc:sldMkLst>
          <pc:docMk/>
          <pc:sldMk cId="2043145239" sldId="315"/>
        </pc:sldMkLst>
        <pc:spChg chg="add del mod">
          <ac:chgData name="ito sh" userId="b72e1b45a6eb2453" providerId="LiveId" clId="{75AA17FA-A6ED-4888-9B58-8A66532478ED}" dt="2020-05-01T03:35:46.582" v="2000" actId="478"/>
          <ac:spMkLst>
            <pc:docMk/>
            <pc:sldMk cId="2043145239" sldId="315"/>
            <ac:spMk id="2" creationId="{11EA132E-EE25-4548-8632-FD7B97D79FD1}"/>
          </ac:spMkLst>
        </pc:spChg>
        <pc:spChg chg="add del mod">
          <ac:chgData name="ito sh" userId="b72e1b45a6eb2453" providerId="LiveId" clId="{75AA17FA-A6ED-4888-9B58-8A66532478ED}" dt="2020-05-01T03:35:50.422" v="2002" actId="478"/>
          <ac:spMkLst>
            <pc:docMk/>
            <pc:sldMk cId="2043145239" sldId="315"/>
            <ac:spMk id="4" creationId="{06C69640-9D0C-4CA7-9E37-36D828DA127A}"/>
          </ac:spMkLst>
        </pc:spChg>
        <pc:spChg chg="add del mod">
          <ac:chgData name="ito sh" userId="b72e1b45a6eb2453" providerId="LiveId" clId="{75AA17FA-A6ED-4888-9B58-8A66532478ED}" dt="2020-05-01T03:36:00.027" v="2004" actId="478"/>
          <ac:spMkLst>
            <pc:docMk/>
            <pc:sldMk cId="2043145239" sldId="315"/>
            <ac:spMk id="21" creationId="{084D56FA-2DAC-43C4-A31E-7F17A363797E}"/>
          </ac:spMkLst>
        </pc:spChg>
        <pc:spChg chg="add del mod">
          <ac:chgData name="ito sh" userId="b72e1b45a6eb2453" providerId="LiveId" clId="{75AA17FA-A6ED-4888-9B58-8A66532478ED}" dt="2020-05-01T03:35:48.428" v="2001" actId="478"/>
          <ac:spMkLst>
            <pc:docMk/>
            <pc:sldMk cId="2043145239" sldId="315"/>
            <ac:spMk id="63" creationId="{00000000-0000-0000-0000-000000000000}"/>
          </ac:spMkLst>
        </pc:spChg>
        <pc:spChg chg="add">
          <ac:chgData name="ito sh" userId="b72e1b45a6eb2453" providerId="LiveId" clId="{75AA17FA-A6ED-4888-9B58-8A66532478ED}" dt="2020-05-01T03:36:00.397" v="2005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75AA17FA-A6ED-4888-9B58-8A66532478ED}" dt="2020-05-01T03:35:58.093" v="2003" actId="478"/>
          <ac:spMkLst>
            <pc:docMk/>
            <pc:sldMk cId="2043145239" sldId="315"/>
            <ac:spMk id="6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59:13.931" v="2164"/>
          <ac:spMkLst>
            <pc:docMk/>
            <pc:sldMk cId="2043145239" sldId="315"/>
            <ac:spMk id="66" creationId="{37964E4C-05DE-4F7A-ACA6-260419B5B749}"/>
          </ac:spMkLst>
        </pc:spChg>
        <pc:spChg chg="add">
          <ac:chgData name="ito sh" userId="b72e1b45a6eb2453" providerId="LiveId" clId="{75AA17FA-A6ED-4888-9B58-8A66532478ED}" dt="2020-05-01T03:59:15.071" v="2166"/>
          <ac:spMkLst>
            <pc:docMk/>
            <pc:sldMk cId="2043145239" sldId="315"/>
            <ac:spMk id="67" creationId="{96E60C70-9621-4940-8BAC-94AEB9FD1D1D}"/>
          </ac:spMkLst>
        </pc:spChg>
        <pc:spChg chg="del">
          <ac:chgData name="ito sh" userId="b72e1b45a6eb2453" providerId="LiveId" clId="{75AA17FA-A6ED-4888-9B58-8A66532478ED}" dt="2020-05-01T03:59:14.706" v="2165" actId="478"/>
          <ac:spMkLst>
            <pc:docMk/>
            <pc:sldMk cId="2043145239" sldId="315"/>
            <ac:spMk id="68" creationId="{00000000-0000-0000-0000-000000000000}"/>
          </ac:spMkLst>
        </pc:spChg>
        <pc:picChg chg="add del mod">
          <ac:chgData name="ito sh" userId="b72e1b45a6eb2453" providerId="LiveId" clId="{75AA17FA-A6ED-4888-9B58-8A66532478ED}" dt="2020-05-01T03:36:14.649" v="2010" actId="1036"/>
          <ac:picMkLst>
            <pc:docMk/>
            <pc:sldMk cId="2043145239" sldId="315"/>
            <ac:picMk id="3076" creationId="{F5E402AB-C9CC-47BF-BCA3-72C560E249E5}"/>
          </ac:picMkLst>
        </pc:picChg>
      </pc:sldChg>
      <pc:sldChg chg="modSp del mod">
        <pc:chgData name="ito sh" userId="b72e1b45a6eb2453" providerId="LiveId" clId="{75AA17FA-A6ED-4888-9B58-8A66532478ED}" dt="2020-04-20T16:13:06.938" v="396" actId="47"/>
        <pc:sldMkLst>
          <pc:docMk/>
          <pc:sldMk cId="578903446" sldId="318"/>
        </pc:sldMkLst>
        <pc:spChg chg="mod">
          <ac:chgData name="ito sh" userId="b72e1b45a6eb2453" providerId="LiveId" clId="{75AA17FA-A6ED-4888-9B58-8A66532478ED}" dt="2020-04-12T16:35:34.282" v="106" actId="2711"/>
          <ac:spMkLst>
            <pc:docMk/>
            <pc:sldMk cId="578903446" sldId="318"/>
            <ac:spMk id="65" creationId="{00000000-0000-0000-0000-000000000000}"/>
          </ac:spMkLst>
        </pc:spChg>
      </pc:sldChg>
      <pc:sldChg chg="addSp delSp modSp mod">
        <pc:chgData name="ito sh" userId="b72e1b45a6eb2453" providerId="LiveId" clId="{75AA17FA-A6ED-4888-9B58-8A66532478ED}" dt="2020-05-01T03:02:13.748" v="1636" actId="1035"/>
        <pc:sldMkLst>
          <pc:docMk/>
          <pc:sldMk cId="625981191" sldId="326"/>
        </pc:sldMkLst>
        <pc:spChg chg="mod">
          <ac:chgData name="ito sh" userId="b72e1b45a6eb2453" providerId="LiveId" clId="{75AA17FA-A6ED-4888-9B58-8A66532478ED}" dt="2020-04-20T16:16:55.866" v="473" actId="403"/>
          <ac:spMkLst>
            <pc:docMk/>
            <pc:sldMk cId="625981191" sldId="326"/>
            <ac:spMk id="3" creationId="{B781F0A0-0652-4893-B7A5-DAB908AE72AF}"/>
          </ac:spMkLst>
        </pc:spChg>
        <pc:spChg chg="add del mod">
          <ac:chgData name="ito sh" userId="b72e1b45a6eb2453" providerId="LiveId" clId="{75AA17FA-A6ED-4888-9B58-8A66532478ED}" dt="2020-04-20T16:15:24.167" v="438" actId="478"/>
          <ac:spMkLst>
            <pc:docMk/>
            <pc:sldMk cId="625981191" sldId="326"/>
            <ac:spMk id="5" creationId="{C6598555-0222-4712-9632-5A107139103A}"/>
          </ac:spMkLst>
        </pc:spChg>
        <pc:spChg chg="mod">
          <ac:chgData name="ito sh" userId="b72e1b45a6eb2453" providerId="LiveId" clId="{75AA17FA-A6ED-4888-9B58-8A66532478ED}" dt="2020-05-01T03:02:13.748" v="1636" actId="1035"/>
          <ac:spMkLst>
            <pc:docMk/>
            <pc:sldMk cId="625981191" sldId="326"/>
            <ac:spMk id="9" creationId="{58F9482D-E19F-4A1E-B981-216D783B9E9E}"/>
          </ac:spMkLst>
        </pc:spChg>
        <pc:grpChg chg="add mod">
          <ac:chgData name="ito sh" userId="b72e1b45a6eb2453" providerId="LiveId" clId="{75AA17FA-A6ED-4888-9B58-8A66532478ED}" dt="2020-04-20T16:17:17.235" v="477" actId="1076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ito sh" userId="b72e1b45a6eb2453" providerId="LiveId" clId="{75AA17FA-A6ED-4888-9B58-8A66532478ED}" dt="2020-04-20T16:26:22.145" v="621" actId="113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picChg chg="add del mod">
          <ac:chgData name="ito sh" userId="b72e1b45a6eb2453" providerId="LiveId" clId="{75AA17FA-A6ED-4888-9B58-8A66532478ED}" dt="2020-04-20T16:14:42.649" v="425"/>
          <ac:picMkLst>
            <pc:docMk/>
            <pc:sldMk cId="625981191" sldId="326"/>
            <ac:picMk id="2" creationId="{08A05A7A-5FA2-4070-8C91-3FB425175DCE}"/>
          </ac:picMkLst>
        </pc:picChg>
        <pc:picChg chg="mod">
          <ac:chgData name="ito sh" userId="b72e1b45a6eb2453" providerId="LiveId" clId="{75AA17FA-A6ED-4888-9B58-8A66532478ED}" dt="2020-04-20T16:15:48.031" v="445" actId="1076"/>
          <ac:picMkLst>
            <pc:docMk/>
            <pc:sldMk cId="625981191" sldId="326"/>
            <ac:picMk id="8" creationId="{77C5DDEA-E6A8-4CF7-BF23-A7B87F05542E}"/>
          </ac:picMkLst>
        </pc:picChg>
      </pc:sldChg>
    </pc:docChg>
  </pc:docChgLst>
  <pc:docChgLst>
    <pc:chgData name="ito sh" userId="b72e1b45a6eb2453" providerId="LiveId" clId="{105FA30F-C1AB-4B2C-9DEE-03D8017723E0}"/>
    <pc:docChg chg="custSel modSld">
      <pc:chgData name="ito sh" userId="b72e1b45a6eb2453" providerId="LiveId" clId="{105FA30F-C1AB-4B2C-9DEE-03D8017723E0}" dt="2019-12-21T23:35:00.347" v="2" actId="207"/>
      <pc:docMkLst>
        <pc:docMk/>
      </pc:docMkLst>
      <pc:sldChg chg="modSp">
        <pc:chgData name="ito sh" userId="b72e1b45a6eb2453" providerId="LiveId" clId="{105FA30F-C1AB-4B2C-9DEE-03D8017723E0}" dt="2019-12-21T23:35:00.347" v="2" actId="207"/>
        <pc:sldMkLst>
          <pc:docMk/>
          <pc:sldMk cId="625981191" sldId="326"/>
        </pc:sldMkLst>
        <pc:graphicFrameChg chg="modGraphic">
          <ac:chgData name="ito sh" userId="b72e1b45a6eb2453" providerId="LiveId" clId="{105FA30F-C1AB-4B2C-9DEE-03D8017723E0}" dt="2019-12-21T23:35:00.347" v="2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E722F60C-9892-4D1E-A74A-F85C6004BDD3}"/>
    <pc:docChg chg="custSel modSld">
      <pc:chgData name="ito sh" userId="b72e1b45a6eb2453" providerId="LiveId" clId="{E722F60C-9892-4D1E-A74A-F85C6004BDD3}" dt="2020-08-27T12:50:29.041" v="19" actId="207"/>
      <pc:docMkLst>
        <pc:docMk/>
      </pc:docMkLst>
      <pc:sldChg chg="modSp mod">
        <pc:chgData name="ito sh" userId="b72e1b45a6eb2453" providerId="LiveId" clId="{E722F60C-9892-4D1E-A74A-F85C6004BDD3}" dt="2020-08-27T12:50:29.041" v="19" actId="207"/>
        <pc:sldMkLst>
          <pc:docMk/>
          <pc:sldMk cId="625981191" sldId="326"/>
        </pc:sldMkLst>
        <pc:graphicFrameChg chg="modGraphic">
          <ac:chgData name="ito sh" userId="b72e1b45a6eb2453" providerId="LiveId" clId="{E722F60C-9892-4D1E-A74A-F85C6004BDD3}" dt="2020-08-27T12:50:29.041" v="19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EAE16808-4D66-49B3-AEA4-7473DABA3633}"/>
    <pc:docChg chg="undo custSel mod modSld">
      <pc:chgData name="ito sh" userId="b72e1b45a6eb2453" providerId="LiveId" clId="{EAE16808-4D66-49B3-AEA4-7473DABA3633}" dt="2020-10-27T13:51:26.389" v="206" actId="207"/>
      <pc:docMkLst>
        <pc:docMk/>
      </pc:docMkLst>
      <pc:sldChg chg="addSp delSp modSp mod setBg setClrOvrMap">
        <pc:chgData name="ito sh" userId="b72e1b45a6eb2453" providerId="LiveId" clId="{EAE16808-4D66-49B3-AEA4-7473DABA3633}" dt="2020-10-11T03:34:51.585" v="79" actId="1076"/>
        <pc:sldMkLst>
          <pc:docMk/>
          <pc:sldMk cId="3222679408" sldId="256"/>
        </pc:sldMkLst>
        <pc:spChg chg="mod ord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2" creationId="{00000000-0000-0000-0000-000000000000}"/>
          </ac:spMkLst>
        </pc:spChg>
        <pc:spChg chg="mod ord">
          <ac:chgData name="ito sh" userId="b72e1b45a6eb2453" providerId="LiveId" clId="{EAE16808-4D66-49B3-AEA4-7473DABA3633}" dt="2020-10-11T03:34:51.585" v="79" actId="1076"/>
          <ac:spMkLst>
            <pc:docMk/>
            <pc:sldMk cId="3222679408" sldId="256"/>
            <ac:spMk id="3" creationId="{00000000-0000-0000-0000-000000000000}"/>
          </ac:spMkLst>
        </pc:spChg>
        <pc:spChg chg="add del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8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9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4:15.678" v="67" actId="26606"/>
          <ac:spMkLst>
            <pc:docMk/>
            <pc:sldMk cId="3222679408" sldId="256"/>
            <ac:spMk id="11" creationId="{2C6A2225-94AF-4BC4-98F4-77746E7B10A9}"/>
          </ac:spMkLst>
        </pc:spChg>
        <pc:spChg chg="add del">
          <ac:chgData name="ito sh" userId="b72e1b45a6eb2453" providerId="LiveId" clId="{EAE16808-4D66-49B3-AEA4-7473DABA3633}" dt="2020-10-11T03:34:15.678" v="67" actId="26606"/>
          <ac:spMkLst>
            <pc:docMk/>
            <pc:sldMk cId="3222679408" sldId="256"/>
            <ac:spMk id="13" creationId="{648F5915-2CE1-4F74-88C5-D4366893D2DF}"/>
          </ac:spMkLst>
        </pc:spChg>
        <pc:spChg chg="add del">
          <ac:chgData name="ito sh" userId="b72e1b45a6eb2453" providerId="LiveId" clId="{EAE16808-4D66-49B3-AEA4-7473DABA3633}" dt="2020-10-11T03:33:41.412" v="51" actId="26606"/>
          <ac:spMkLst>
            <pc:docMk/>
            <pc:sldMk cId="3222679408" sldId="256"/>
            <ac:spMk id="18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3:41.412" v="51" actId="26606"/>
          <ac:spMkLst>
            <pc:docMk/>
            <pc:sldMk cId="3222679408" sldId="256"/>
            <ac:spMk id="20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3:46.098" v="53" actId="26606"/>
          <ac:spMkLst>
            <pc:docMk/>
            <pc:sldMk cId="3222679408" sldId="256"/>
            <ac:spMk id="44" creationId="{C00FDF34-941E-408B-A3AF-2F92BD56538B}"/>
          </ac:spMkLst>
        </pc:spChg>
        <pc:spChg chg="add del">
          <ac:chgData name="ito sh" userId="b72e1b45a6eb2453" providerId="LiveId" clId="{EAE16808-4D66-49B3-AEA4-7473DABA3633}" dt="2020-10-11T03:33:46.098" v="53" actId="26606"/>
          <ac:spMkLst>
            <pc:docMk/>
            <pc:sldMk cId="3222679408" sldId="256"/>
            <ac:spMk id="49" creationId="{2B731A13-F5C0-4BEC-A248-755BC1578EFE}"/>
          </ac:spMkLst>
        </pc:spChg>
        <pc:spChg chg="add del">
          <ac:chgData name="ito sh" userId="b72e1b45a6eb2453" providerId="LiveId" clId="{EAE16808-4D66-49B3-AEA4-7473DABA3633}" dt="2020-10-11T03:33:51.477" v="55" actId="26606"/>
          <ac:spMkLst>
            <pc:docMk/>
            <pc:sldMk cId="3222679408" sldId="256"/>
            <ac:spMk id="52" creationId="{1B2AF202-99CD-4D7D-B75F-9C9E5FCB35DC}"/>
          </ac:spMkLst>
        </pc:spChg>
        <pc:spChg chg="add del">
          <ac:chgData name="ito sh" userId="b72e1b45a6eb2453" providerId="LiveId" clId="{EAE16808-4D66-49B3-AEA4-7473DABA3633}" dt="2020-10-11T03:33:51.477" v="55" actId="26606"/>
          <ac:spMkLst>
            <pc:docMk/>
            <pc:sldMk cId="3222679408" sldId="256"/>
            <ac:spMk id="53" creationId="{E7D0293F-4714-4ED3-9B3D-2009BAD30541}"/>
          </ac:spMkLst>
        </pc:spChg>
        <pc:spChg chg="add del">
          <ac:chgData name="ito sh" userId="b72e1b45a6eb2453" providerId="LiveId" clId="{EAE16808-4D66-49B3-AEA4-7473DABA3633}" dt="2020-10-11T03:33:54.392" v="57" actId="26606"/>
          <ac:spMkLst>
            <pc:docMk/>
            <pc:sldMk cId="3222679408" sldId="256"/>
            <ac:spMk id="55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3:54.392" v="57" actId="26606"/>
          <ac:spMkLst>
            <pc:docMk/>
            <pc:sldMk cId="3222679408" sldId="256"/>
            <ac:spMk id="56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58" creationId="{8EE94D8D-BC47-413E-91AB-A2FCCE172B57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59" creationId="{284A8429-F65A-490D-96E4-1158D3E8A026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60" creationId="{0F022291-A82B-4D23-A1E0-5F9BD684669E}"/>
          </ac:spMkLst>
        </pc:spChg>
        <pc:spChg chg="add del">
          <ac:chgData name="ito sh" userId="b72e1b45a6eb2453" providerId="LiveId" clId="{EAE16808-4D66-49B3-AEA4-7473DABA3633}" dt="2020-10-11T03:34:14.998" v="66" actId="26606"/>
          <ac:spMkLst>
            <pc:docMk/>
            <pc:sldMk cId="3222679408" sldId="256"/>
            <ac:spMk id="62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4:14.998" v="66" actId="26606"/>
          <ac:spMkLst>
            <pc:docMk/>
            <pc:sldMk cId="3222679408" sldId="256"/>
            <ac:spMk id="63" creationId="{73ED6512-6858-4552-B699-9A97FE9A4EA2}"/>
          </ac:spMkLst>
        </pc:spChg>
        <pc:grpChg chg="add del">
          <ac:chgData name="ito sh" userId="b72e1b45a6eb2453" providerId="LiveId" clId="{EAE16808-4D66-49B3-AEA4-7473DABA3633}" dt="2020-10-11T03:33:46.098" v="53" actId="26606"/>
          <ac:grpSpMkLst>
            <pc:docMk/>
            <pc:sldMk cId="3222679408" sldId="256"/>
            <ac:grpSpMk id="22" creationId="{DD1A7DD6-33D9-4F69-A47B-82AA5CD96128}"/>
          </ac:grpSpMkLst>
        </pc:grpChg>
        <pc:grpChg chg="add del">
          <ac:chgData name="ito sh" userId="b72e1b45a6eb2453" providerId="LiveId" clId="{EAE16808-4D66-49B3-AEA4-7473DABA3633}" dt="2020-10-11T03:33:46.098" v="53" actId="26606"/>
          <ac:grpSpMkLst>
            <pc:docMk/>
            <pc:sldMk cId="3222679408" sldId="256"/>
            <ac:grpSpMk id="45" creationId="{5A2C4A0C-BCB6-4090-B773-8EF75CCAA03B}"/>
          </ac:grpSpMkLst>
        </pc:grpChg>
        <pc:picChg chg="mod ord">
          <ac:chgData name="ito sh" userId="b72e1b45a6eb2453" providerId="LiveId" clId="{EAE16808-4D66-49B3-AEA4-7473DABA3633}" dt="2020-10-11T03:34:50.211" v="78" actId="1076"/>
          <ac:picMkLst>
            <pc:docMk/>
            <pc:sldMk cId="3222679408" sldId="256"/>
            <ac:picMk id="4" creationId="{1E0021CC-B416-407B-BF67-8E08CB13C180}"/>
          </ac:picMkLst>
        </pc:picChg>
        <pc:picChg chg="add mod ord">
          <ac:chgData name="ito sh" userId="b72e1b45a6eb2453" providerId="LiveId" clId="{EAE16808-4D66-49B3-AEA4-7473DABA3633}" dt="2020-10-11T03:34:50.211" v="78" actId="1076"/>
          <ac:picMkLst>
            <pc:docMk/>
            <pc:sldMk cId="3222679408" sldId="256"/>
            <ac:picMk id="6" creationId="{0711A49F-2FEB-429A-BEC2-DF37D171F4C2}"/>
          </ac:picMkLst>
        </pc:picChg>
        <pc:cxnChg chg="add del">
          <ac:chgData name="ito sh" userId="b72e1b45a6eb2453" providerId="LiveId" clId="{EAE16808-4D66-49B3-AEA4-7473DABA3633}" dt="2020-10-11T03:33:51.477" v="55" actId="26606"/>
          <ac:cxnSpMkLst>
            <pc:docMk/>
            <pc:sldMk cId="3222679408" sldId="256"/>
            <ac:cxnSpMk id="51" creationId="{0EDAB602-A0DB-4325-8907-4F988F911003}"/>
          </ac:cxnSpMkLst>
        </pc:cxnChg>
      </pc:sldChg>
      <pc:sldChg chg="modSp mod">
        <pc:chgData name="ito sh" userId="b72e1b45a6eb2453" providerId="LiveId" clId="{EAE16808-4D66-49B3-AEA4-7473DABA3633}" dt="2020-10-27T13:51:26.389" v="206" actId="207"/>
        <pc:sldMkLst>
          <pc:docMk/>
          <pc:sldMk cId="2173051432" sldId="298"/>
        </pc:sldMkLst>
        <pc:spChg chg="mod">
          <ac:chgData name="ito sh" userId="b72e1b45a6eb2453" providerId="LiveId" clId="{EAE16808-4D66-49B3-AEA4-7473DABA3633}" dt="2020-10-25T17:05:46.222" v="204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EAE16808-4D66-49B3-AEA4-7473DABA3633}" dt="2020-10-25T17:05:49.692" v="205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EAE16808-4D66-49B3-AEA4-7473DABA3633}" dt="2020-10-25T17:05:27.975" v="201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EAE16808-4D66-49B3-AEA4-7473DABA3633}" dt="2020-10-27T13:51:26.389" v="206" actId="207"/>
          <ac:spMkLst>
            <pc:docMk/>
            <pc:sldMk cId="2173051432" sldId="298"/>
            <ac:spMk id="9" creationId="{00000000-0000-0000-0000-000000000000}"/>
          </ac:spMkLst>
        </pc:spChg>
      </pc:sldChg>
      <pc:sldChg chg="addSp modSp mod">
        <pc:chgData name="ito sh" userId="b72e1b45a6eb2453" providerId="LiveId" clId="{EAE16808-4D66-49B3-AEA4-7473DABA3633}" dt="2020-10-11T07:54:09.920" v="150" actId="1076"/>
        <pc:sldMkLst>
          <pc:docMk/>
          <pc:sldMk cId="2676337646" sldId="299"/>
        </pc:sldMkLst>
        <pc:spChg chg="mod">
          <ac:chgData name="ito sh" userId="b72e1b45a6eb2453" providerId="LiveId" clId="{EAE16808-4D66-49B3-AEA4-7473DABA3633}" dt="2020-10-11T07:18:16.118" v="80" actId="207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EAE16808-4D66-49B3-AEA4-7473DABA3633}" dt="2020-10-11T07:18:51.060" v="81" actId="207"/>
          <ac:spMkLst>
            <pc:docMk/>
            <pc:sldMk cId="2676337646" sldId="299"/>
            <ac:spMk id="50" creationId="{00000000-0000-0000-0000-000000000000}"/>
          </ac:spMkLst>
        </pc:spChg>
        <pc:picChg chg="add mod">
          <ac:chgData name="ito sh" userId="b72e1b45a6eb2453" providerId="LiveId" clId="{EAE16808-4D66-49B3-AEA4-7473DABA3633}" dt="2020-10-11T07:54:09.920" v="150" actId="1076"/>
          <ac:picMkLst>
            <pc:docMk/>
            <pc:sldMk cId="2676337646" sldId="299"/>
            <ac:picMk id="3" creationId="{AC42B16A-439A-44B4-B3BD-C02BE0F23232}"/>
          </ac:picMkLst>
        </pc:picChg>
      </pc:sldChg>
      <pc:sldChg chg="addSp delSp modSp mod">
        <pc:chgData name="ito sh" userId="b72e1b45a6eb2453" providerId="LiveId" clId="{EAE16808-4D66-49B3-AEA4-7473DABA3633}" dt="2020-10-11T07:36:00.902" v="140" actId="404"/>
        <pc:sldMkLst>
          <pc:docMk/>
          <pc:sldMk cId="2020473484" sldId="302"/>
        </pc:sldMkLst>
        <pc:spChg chg="mod">
          <ac:chgData name="ito sh" userId="b72e1b45a6eb2453" providerId="LiveId" clId="{EAE16808-4D66-49B3-AEA4-7473DABA3633}" dt="2020-10-11T07:35:47.413" v="102" actId="404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EAE16808-4D66-49B3-AEA4-7473DABA3633}" dt="2020-10-11T07:36:00.902" v="140" actId="404"/>
          <ac:spMkLst>
            <pc:docMk/>
            <pc:sldMk cId="2020473484" sldId="302"/>
            <ac:spMk id="55" creationId="{00000000-0000-0000-0000-000000000000}"/>
          </ac:spMkLst>
        </pc:spChg>
        <pc:spChg chg="add del">
          <ac:chgData name="ito sh" userId="b72e1b45a6eb2453" providerId="LiveId" clId="{EAE16808-4D66-49B3-AEA4-7473DABA3633}" dt="2020-10-11T07:35:51.221" v="104" actId="22"/>
          <ac:spMkLst>
            <pc:docMk/>
            <pc:sldMk cId="2020473484" sldId="302"/>
            <ac:spMk id="60" creationId="{266F6E79-1924-4609-A4F9-BABE5B9E2535}"/>
          </ac:spMkLst>
        </pc:spChg>
      </pc:sldChg>
      <pc:sldChg chg="modSp mod">
        <pc:chgData name="ito sh" userId="b72e1b45a6eb2453" providerId="LiveId" clId="{EAE16808-4D66-49B3-AEA4-7473DABA3633}" dt="2020-10-11T03:23:08.597" v="19"/>
        <pc:sldMkLst>
          <pc:docMk/>
          <pc:sldMk cId="2043145239" sldId="315"/>
        </pc:sldMkLst>
        <pc:spChg chg="mod">
          <ac:chgData name="ito sh" userId="b72e1b45a6eb2453" providerId="LiveId" clId="{EAE16808-4D66-49B3-AEA4-7473DABA3633}" dt="2020-10-11T03:23:08.597" v="19"/>
          <ac:spMkLst>
            <pc:docMk/>
            <pc:sldMk cId="2043145239" sldId="315"/>
            <ac:spMk id="8" creationId="{00000000-0000-0000-0000-000000000000}"/>
          </ac:spMkLst>
        </pc:spChg>
      </pc:sldChg>
      <pc:sldChg chg="modSp mod">
        <pc:chgData name="ito sh" userId="b72e1b45a6eb2453" providerId="LiveId" clId="{EAE16808-4D66-49B3-AEA4-7473DABA3633}" dt="2020-10-25T17:04:28.959" v="153" actId="1076"/>
        <pc:sldMkLst>
          <pc:docMk/>
          <pc:sldMk cId="625981191" sldId="326"/>
        </pc:sldMkLst>
        <pc:spChg chg="mod">
          <ac:chgData name="ito sh" userId="b72e1b45a6eb2453" providerId="LiveId" clId="{EAE16808-4D66-49B3-AEA4-7473DABA3633}" dt="2020-10-11T03:27:29.697" v="24"/>
          <ac:spMkLst>
            <pc:docMk/>
            <pc:sldMk cId="625981191" sldId="326"/>
            <ac:spMk id="9" creationId="{58F9482D-E19F-4A1E-B981-216D783B9E9E}"/>
          </ac:spMkLst>
        </pc:spChg>
        <pc:graphicFrameChg chg="mod">
          <ac:chgData name="ito sh" userId="b72e1b45a6eb2453" providerId="LiveId" clId="{EAE16808-4D66-49B3-AEA4-7473DABA3633}" dt="2020-10-25T17:04:28.959" v="153" actId="1076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3EF051DF-D5B8-4EE2-BBBA-DAEBDF5E0208}"/>
    <pc:docChg chg="modSld">
      <pc:chgData name="ito sh" userId="b72e1b45a6eb2453" providerId="LiveId" clId="{3EF051DF-D5B8-4EE2-BBBA-DAEBDF5E0208}" dt="2020-03-06T18:48:18.324" v="53" actId="368"/>
      <pc:docMkLst>
        <pc:docMk/>
      </pc:docMkLst>
      <pc:sldChg chg="modSp">
        <pc:chgData name="ito sh" userId="b72e1b45a6eb2453" providerId="LiveId" clId="{3EF051DF-D5B8-4EE2-BBBA-DAEBDF5E0208}" dt="2020-01-11T02:31:16.163" v="0" actId="20577"/>
        <pc:sldMkLst>
          <pc:docMk/>
          <pc:sldMk cId="2080287932" sldId="257"/>
        </pc:sldMkLst>
        <pc:spChg chg="mod">
          <ac:chgData name="ito sh" userId="b72e1b45a6eb2453" providerId="LiveId" clId="{3EF051DF-D5B8-4EE2-BBBA-DAEBDF5E0208}" dt="2020-01-11T02:31:16.163" v="0" actId="20577"/>
          <ac:spMkLst>
            <pc:docMk/>
            <pc:sldMk cId="2080287932" sldId="257"/>
            <ac:spMk id="47" creationId="{7C6F1BC2-4B63-491B-A941-FB8E88AEAEBF}"/>
          </ac:spMkLst>
        </pc:spChg>
      </pc:sldChg>
      <pc:sldChg chg="addSp modSp mod">
        <pc:chgData name="ito sh" userId="b72e1b45a6eb2453" providerId="LiveId" clId="{3EF051DF-D5B8-4EE2-BBBA-DAEBDF5E0208}" dt="2020-03-06T18:48:18.324" v="53" actId="368"/>
        <pc:sldMkLst>
          <pc:docMk/>
          <pc:sldMk cId="2676337646" sldId="299"/>
        </pc:sldMkLst>
        <pc:spChg chg="mod">
          <ac:chgData name="ito sh" userId="b72e1b45a6eb2453" providerId="LiveId" clId="{3EF051DF-D5B8-4EE2-BBBA-DAEBDF5E0208}" dt="2020-03-06T18:48:18.324" v="53" actId="368"/>
          <ac:spMkLst>
            <pc:docMk/>
            <pc:sldMk cId="2676337646" sldId="299"/>
            <ac:spMk id="2" creationId="{00000000-0000-0000-0000-000000000000}"/>
          </ac:spMkLst>
        </pc:spChg>
        <pc:spChg chg="add mod">
          <ac:chgData name="ito sh" userId="b72e1b45a6eb2453" providerId="LiveId" clId="{3EF051DF-D5B8-4EE2-BBBA-DAEBDF5E0208}" dt="2020-03-06T18:48:05.868" v="51" actId="208"/>
          <ac:spMkLst>
            <pc:docMk/>
            <pc:sldMk cId="2676337646" sldId="299"/>
            <ac:spMk id="74" creationId="{B513C826-F950-4DE1-9842-CF6DF539FBCB}"/>
          </ac:spMkLst>
        </pc:spChg>
        <pc:picChg chg="add mod">
          <ac:chgData name="ito sh" userId="b72e1b45a6eb2453" providerId="LiveId" clId="{3EF051DF-D5B8-4EE2-BBBA-DAEBDF5E0208}" dt="2020-03-06T18:48:11.542" v="52" actId="1076"/>
          <ac:picMkLst>
            <pc:docMk/>
            <pc:sldMk cId="2676337646" sldId="299"/>
            <ac:picMk id="21" creationId="{5BFB438A-CBDE-4F1B-8EFD-8EA45ECD5B9D}"/>
          </ac:picMkLst>
        </pc:picChg>
      </pc:sldChg>
      <pc:sldChg chg="modSp">
        <pc:chgData name="ito sh" userId="b72e1b45a6eb2453" providerId="LiveId" clId="{3EF051DF-D5B8-4EE2-BBBA-DAEBDF5E0208}" dt="2020-01-24T17:31:57.803" v="38" actId="20577"/>
        <pc:sldMkLst>
          <pc:docMk/>
          <pc:sldMk cId="625981191" sldId="326"/>
        </pc:sldMkLst>
        <pc:graphicFrameChg chg="mod modGraphic">
          <ac:chgData name="ito sh" userId="b72e1b45a6eb2453" providerId="LiveId" clId="{3EF051DF-D5B8-4EE2-BBBA-DAEBDF5E0208}" dt="2020-01-24T17:31:57.803" v="38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00E7A615-26D6-4DEC-9FB3-A7A042F428B0}"/>
    <pc:docChg chg="undo redo custSel addSld delSld modSld">
      <pc:chgData name="ito sh" userId="b72e1b45a6eb2453" providerId="LiveId" clId="{00E7A615-26D6-4DEC-9FB3-A7A042F428B0}" dt="2021-01-04T22:31:06.542" v="716" actId="478"/>
      <pc:docMkLst>
        <pc:docMk/>
      </pc:docMkLst>
      <pc:sldChg chg="addSp modSp mod setBg">
        <pc:chgData name="ito sh" userId="b72e1b45a6eb2453" providerId="LiveId" clId="{00E7A615-26D6-4DEC-9FB3-A7A042F428B0}" dt="2021-01-03T17:04:43.761" v="387" actId="14100"/>
        <pc:sldMkLst>
          <pc:docMk/>
          <pc:sldMk cId="3222679408" sldId="256"/>
        </pc:sldMkLst>
        <pc:spChg chg="mod">
          <ac:chgData name="ito sh" userId="b72e1b45a6eb2453" providerId="LiveId" clId="{00E7A615-26D6-4DEC-9FB3-A7A042F428B0}" dt="2021-01-03T17:02:02.504" v="366" actId="207"/>
          <ac:spMkLst>
            <pc:docMk/>
            <pc:sldMk cId="3222679408" sldId="256"/>
            <ac:spMk id="2" creationId="{00000000-0000-0000-0000-000000000000}"/>
          </ac:spMkLst>
        </pc:spChg>
        <pc:spChg chg="add mod ord">
          <ac:chgData name="ito sh" userId="b72e1b45a6eb2453" providerId="LiveId" clId="{00E7A615-26D6-4DEC-9FB3-A7A042F428B0}" dt="2021-01-03T17:04:43.761" v="387" actId="14100"/>
          <ac:spMkLst>
            <pc:docMk/>
            <pc:sldMk cId="3222679408" sldId="256"/>
            <ac:spMk id="5" creationId="{8364CB09-D5B8-4380-BA90-3356EC020A2A}"/>
          </ac:spMkLst>
        </pc:spChg>
      </pc:sldChg>
      <pc:sldChg chg="modSp mod setBg">
        <pc:chgData name="ito sh" userId="b72e1b45a6eb2453" providerId="LiveId" clId="{00E7A615-26D6-4DEC-9FB3-A7A042F428B0}" dt="2021-01-04T00:46:39.355" v="696" actId="1076"/>
        <pc:sldMkLst>
          <pc:docMk/>
          <pc:sldMk cId="2080287932" sldId="257"/>
        </pc:sldMkLst>
        <pc:spChg chg="mod">
          <ac:chgData name="ito sh" userId="b72e1b45a6eb2453" providerId="LiveId" clId="{00E7A615-26D6-4DEC-9FB3-A7A042F428B0}" dt="2021-01-04T00:46:25.122" v="695" actId="1076"/>
          <ac:spMkLst>
            <pc:docMk/>
            <pc:sldMk cId="2080287932" sldId="257"/>
            <ac:spMk id="26" creationId="{08A9C4AC-9A19-48FC-B2E9-58C9EB3A677D}"/>
          </ac:spMkLst>
        </pc:spChg>
        <pc:spChg chg="mod">
          <ac:chgData name="ito sh" userId="b72e1b45a6eb2453" providerId="LiveId" clId="{00E7A615-26D6-4DEC-9FB3-A7A042F428B0}" dt="2021-01-03T17:34:44.038" v="557" actId="207"/>
          <ac:spMkLst>
            <pc:docMk/>
            <pc:sldMk cId="2080287932" sldId="257"/>
            <ac:spMk id="33" creationId="{1439A925-93F0-4C51-81B5-AB628304488B}"/>
          </ac:spMkLst>
        </pc:spChg>
        <pc:spChg chg="mod">
          <ac:chgData name="ito sh" userId="b72e1b45a6eb2453" providerId="LiveId" clId="{00E7A615-26D6-4DEC-9FB3-A7A042F428B0}" dt="2021-01-04T00:46:39.355" v="696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00E7A615-26D6-4DEC-9FB3-A7A042F428B0}" dt="2021-01-03T17:34:46.001" v="558" actId="207"/>
          <ac:spMkLst>
            <pc:docMk/>
            <pc:sldMk cId="2080287932" sldId="257"/>
            <ac:spMk id="47" creationId="{7C6F1BC2-4B63-491B-A941-FB8E88AEAEBF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5" creationId="{B35D26CE-9F1F-41BD-959F-997DB179EAA3}"/>
          </ac:spMkLst>
        </pc:spChg>
        <pc:picChg chg="mod">
          <ac:chgData name="ito sh" userId="b72e1b45a6eb2453" providerId="LiveId" clId="{00E7A615-26D6-4DEC-9FB3-A7A042F428B0}" dt="2021-01-03T17:34:18.625" v="552" actId="207"/>
          <ac:picMkLst>
            <pc:docMk/>
            <pc:sldMk cId="2080287932" sldId="257"/>
            <ac:picMk id="23" creationId="{7A06B734-F294-4BDC-A48D-054536006010}"/>
          </ac:picMkLst>
        </pc:picChg>
        <pc:cxnChg chg="mod">
          <ac:chgData name="ito sh" userId="b72e1b45a6eb2453" providerId="LiveId" clId="{00E7A615-26D6-4DEC-9FB3-A7A042F428B0}" dt="2021-01-03T17:34:25.964" v="553" actId="208"/>
          <ac:cxnSpMkLst>
            <pc:docMk/>
            <pc:sldMk cId="2080287932" sldId="257"/>
            <ac:cxnSpMk id="30" creationId="{406ACE9D-94AE-4054-A9CD-85E045C285B1}"/>
          </ac:cxnSpMkLst>
        </pc:cxnChg>
        <pc:cxnChg chg="mod">
          <ac:chgData name="ito sh" userId="b72e1b45a6eb2453" providerId="LiveId" clId="{00E7A615-26D6-4DEC-9FB3-A7A042F428B0}" dt="2021-01-03T17:34:25.964" v="553" actId="208"/>
          <ac:cxnSpMkLst>
            <pc:docMk/>
            <pc:sldMk cId="2080287932" sldId="257"/>
            <ac:cxnSpMk id="38" creationId="{31B06834-5C0F-403A-A6E4-585A5828D796}"/>
          </ac:cxnSpMkLst>
        </pc:cxnChg>
        <pc:cxnChg chg="mod">
          <ac:chgData name="ito sh" userId="b72e1b45a6eb2453" providerId="LiveId" clId="{00E7A615-26D6-4DEC-9FB3-A7A042F428B0}" dt="2021-01-04T00:46:39.355" v="696" actId="1076"/>
          <ac:cxnSpMkLst>
            <pc:docMk/>
            <pc:sldMk cId="2080287932" sldId="257"/>
            <ac:cxnSpMk id="60" creationId="{6B696D89-028B-4AE5-8FE7-3A02321E84BB}"/>
          </ac:cxnSpMkLst>
        </pc:cxnChg>
      </pc:sldChg>
      <pc:sldChg chg="modSp mod setBg">
        <pc:chgData name="ito sh" userId="b72e1b45a6eb2453" providerId="LiveId" clId="{00E7A615-26D6-4DEC-9FB3-A7A042F428B0}" dt="2021-01-04T15:01:46.365" v="698" actId="1076"/>
        <pc:sldMkLst>
          <pc:docMk/>
          <pc:sldMk cId="1691482332" sldId="290"/>
        </pc:sldMkLst>
        <pc:spChg chg="mod">
          <ac:chgData name="ito sh" userId="b72e1b45a6eb2453" providerId="LiveId" clId="{00E7A615-26D6-4DEC-9FB3-A7A042F428B0}" dt="2021-01-04T15:01:46.365" v="698" actId="1076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01:53.487" v="364" actId="208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3T17:01:53.487" v="364" actId="208"/>
          <ac:spMkLst>
            <pc:docMk/>
            <pc:sldMk cId="1691482332" sldId="290"/>
            <ac:spMk id="42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31:04.696" v="715" actId="478"/>
        <pc:sldMkLst>
          <pc:docMk/>
          <pc:sldMk cId="1582896633" sldId="291"/>
        </pc:sldMkLst>
        <pc:spChg chg="mod">
          <ac:chgData name="ito sh" userId="b72e1b45a6eb2453" providerId="LiveId" clId="{00E7A615-26D6-4DEC-9FB3-A7A042F428B0}" dt="2021-01-03T17:13:46.215" v="407" actId="207"/>
          <ac:spMkLst>
            <pc:docMk/>
            <pc:sldMk cId="1582896633" sldId="291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13:31.312" v="404" actId="207"/>
          <ac:spMkLst>
            <pc:docMk/>
            <pc:sldMk cId="1582896633" sldId="291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3T17:14:11.031" v="412" actId="207"/>
          <ac:spMkLst>
            <pc:docMk/>
            <pc:sldMk cId="1582896633" sldId="291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3T17:14:15.788" v="415" actId="207"/>
          <ac:spMkLst>
            <pc:docMk/>
            <pc:sldMk cId="1582896633" sldId="291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3T17:14:17.978" v="416" actId="207"/>
          <ac:spMkLst>
            <pc:docMk/>
            <pc:sldMk cId="1582896633" sldId="291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3T17:14:21.665" v="418" actId="207"/>
          <ac:spMkLst>
            <pc:docMk/>
            <pc:sldMk cId="1582896633" sldId="291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3T17:14:12.495" v="413" actId="207"/>
          <ac:spMkLst>
            <pc:docMk/>
            <pc:sldMk cId="1582896633" sldId="291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3T17:14:14.119" v="414" actId="207"/>
          <ac:spMkLst>
            <pc:docMk/>
            <pc:sldMk cId="1582896633" sldId="291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3T17:14:19.168" v="417" actId="207"/>
          <ac:spMkLst>
            <pc:docMk/>
            <pc:sldMk cId="1582896633" sldId="291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3T17:14:24.460" v="419" actId="207"/>
          <ac:spMkLst>
            <pc:docMk/>
            <pc:sldMk cId="1582896633" sldId="291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3T17:13:37.250" v="405" actId="207"/>
          <ac:spMkLst>
            <pc:docMk/>
            <pc:sldMk cId="1582896633" sldId="291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8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7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13:49.165" v="408" actId="207"/>
          <ac:spMkLst>
            <pc:docMk/>
            <pc:sldMk cId="1582896633" sldId="291"/>
            <ac:spMk id="63" creationId="{B9FB62B1-7D7C-4047-8585-E9A7131D8AD7}"/>
          </ac:spMkLst>
        </pc:spChg>
        <pc:spChg chg="del mod">
          <ac:chgData name="ito sh" userId="b72e1b45a6eb2453" providerId="LiveId" clId="{00E7A615-26D6-4DEC-9FB3-A7A042F428B0}" dt="2021-01-04T22:31:04.696" v="715" actId="478"/>
          <ac:spMkLst>
            <pc:docMk/>
            <pc:sldMk cId="1582896633" sldId="291"/>
            <ac:spMk id="69" creationId="{00000000-0000-0000-0000-000000000000}"/>
          </ac:spMkLst>
        </pc:spChg>
      </pc:sldChg>
      <pc:sldChg chg="addSp delSp modSp mod setBg">
        <pc:chgData name="ito sh" userId="b72e1b45a6eb2453" providerId="LiveId" clId="{00E7A615-26D6-4DEC-9FB3-A7A042F428B0}" dt="2021-01-03T17:23:36.116" v="516"/>
        <pc:sldMkLst>
          <pc:docMk/>
          <pc:sldMk cId="1941651198" sldId="294"/>
        </pc:sldMkLst>
        <pc:spChg chg="mod">
          <ac:chgData name="ito sh" userId="b72e1b45a6eb2453" providerId="LiveId" clId="{00E7A615-26D6-4DEC-9FB3-A7A042F428B0}" dt="2021-01-03T17:03:03.799" v="374" actId="207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74" creationId="{3EF7ADC9-348F-4AE5-989A-99358C16CF71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5" creationId="{93F7DD86-D596-4641-B505-AE1D7BEDB490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6" creationId="{9E953E1E-4406-44F1-BF9C-B2080EAE5819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7" creationId="{7590825D-6458-4D64-8564-8D805459219D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78" creationId="{0FFC0049-5B3B-433A-A09A-4E2162AF58D9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79" creationId="{FCAD93A4-2D95-4527-B0C6-C6290C6B4215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80" creationId="{822649D4-2BCA-40B1-9ACC-463A235FC001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81" creationId="{B2178874-21BB-4838-94F0-4AF7DDA64052}"/>
          </ac:spMkLst>
        </pc:spChg>
        <pc:spChg chg="add mod">
          <ac:chgData name="ito sh" userId="b72e1b45a6eb2453" providerId="LiveId" clId="{00E7A615-26D6-4DEC-9FB3-A7A042F428B0}" dt="2020-12-29T20:58:42.416" v="341"/>
          <ac:spMkLst>
            <pc:docMk/>
            <pc:sldMk cId="1941651198" sldId="294"/>
            <ac:spMk id="82" creationId="{41115405-1139-4392-B18A-84FE093462CA}"/>
          </ac:spMkLst>
        </pc:spChg>
        <pc:spChg chg="add mod">
          <ac:chgData name="ito sh" userId="b72e1b45a6eb2453" providerId="LiveId" clId="{00E7A615-26D6-4DEC-9FB3-A7A042F428B0}" dt="2021-01-01T18:32:50.003" v="356" actId="2085"/>
          <ac:spMkLst>
            <pc:docMk/>
            <pc:sldMk cId="1941651198" sldId="294"/>
            <ac:spMk id="85" creationId="{7E3FAA29-8491-42F3-B445-C774B34518D1}"/>
          </ac:spMkLst>
        </pc:spChg>
        <pc:spChg chg="add mod">
          <ac:chgData name="ito sh" userId="b72e1b45a6eb2453" providerId="LiveId" clId="{00E7A615-26D6-4DEC-9FB3-A7A042F428B0}" dt="2021-01-03T17:23:36.116" v="516"/>
          <ac:spMkLst>
            <pc:docMk/>
            <pc:sldMk cId="1941651198" sldId="294"/>
            <ac:spMk id="102" creationId="{EA1C4FD8-2992-4620-A8D0-B3B4E9C864B7}"/>
          </ac:spMkLst>
        </pc:spChg>
        <pc:spChg chg="del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24" creationId="{57C78489-D1AC-4E33-BC65-8ECC8D2545D2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33" creationId="{23586A8F-6C43-4870-8EA9-B6BDCF523822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44" creationId="{3F7755B4-79C1-4677-9A4F-0C64E918D795}"/>
          </ac:spMkLst>
        </pc:spChg>
        <pc:spChg chg="del mod">
          <ac:chgData name="ito sh" userId="b72e1b45a6eb2453" providerId="LiveId" clId="{00E7A615-26D6-4DEC-9FB3-A7A042F428B0}" dt="2021-01-03T17:23:35.389" v="515" actId="478"/>
          <ac:spMkLst>
            <pc:docMk/>
            <pc:sldMk cId="1941651198" sldId="294"/>
            <ac:spMk id="145" creationId="{6FF458EA-1D38-43A3-ACEB-2C4B0BAA1158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47" creationId="{87958AB1-2D6A-4F22-A32E-94C2ECEA2796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68" creationId="{22A2362F-DA41-4ACD-ABB7-01A581B9DA2E}"/>
          </ac:spMkLst>
        </pc:spChg>
        <pc:spChg chg="del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69" creationId="{0CC006AB-0E54-450E-9D1F-C20CD3498E2E}"/>
          </ac:spMkLst>
        </pc:spChg>
        <pc:spChg chg="del">
          <ac:chgData name="ito sh" userId="b72e1b45a6eb2453" providerId="LiveId" clId="{00E7A615-26D6-4DEC-9FB3-A7A042F428B0}" dt="2020-12-29T20:58:31.024" v="337" actId="478"/>
          <ac:spMkLst>
            <pc:docMk/>
            <pc:sldMk cId="1941651198" sldId="294"/>
            <ac:spMk id="170" creationId="{FFBF3E52-0FF9-4A1D-8D56-88C1C7666951}"/>
          </ac:spMkLst>
        </pc:spChg>
        <pc:spChg chg="mod">
          <ac:chgData name="ito sh" userId="b72e1b45a6eb2453" providerId="LiveId" clId="{00E7A615-26D6-4DEC-9FB3-A7A042F428B0}" dt="2021-01-01T18:32:45.444" v="355" actId="208"/>
          <ac:spMkLst>
            <pc:docMk/>
            <pc:sldMk cId="1941651198" sldId="294"/>
            <ac:spMk id="185" creationId="{80AC4FDE-DBD2-491A-9270-3F5926C22EE0}"/>
          </ac:spMkLst>
        </pc:spChg>
        <pc:spChg chg="del">
          <ac:chgData name="ito sh" userId="b72e1b45a6eb2453" providerId="LiveId" clId="{00E7A615-26D6-4DEC-9FB3-A7A042F428B0}" dt="2020-12-29T20:58:34.548" v="339" actId="478"/>
          <ac:spMkLst>
            <pc:docMk/>
            <pc:sldMk cId="1941651198" sldId="294"/>
            <ac:spMk id="187" creationId="{78EFAD19-716A-467C-BE25-2E09B86177E2}"/>
          </ac:spMkLst>
        </pc:spChg>
        <pc:grpChg chg="add mod">
          <ac:chgData name="ito sh" userId="b72e1b45a6eb2453" providerId="LiveId" clId="{00E7A615-26D6-4DEC-9FB3-A7A042F428B0}" dt="2020-12-29T20:58:56.277" v="343"/>
          <ac:grpSpMkLst>
            <pc:docMk/>
            <pc:sldMk cId="1941651198" sldId="294"/>
            <ac:grpSpMk id="87" creationId="{5B7273DA-972A-4040-8222-9A69B2D1186D}"/>
          </ac:grpSpMkLst>
        </pc:grpChg>
        <pc:cxnChg chg="add mod">
          <ac:chgData name="ito sh" userId="b72e1b45a6eb2453" providerId="LiveId" clId="{00E7A615-26D6-4DEC-9FB3-A7A042F428B0}" dt="2020-12-29T20:58:42.416" v="341"/>
          <ac:cxnSpMkLst>
            <pc:docMk/>
            <pc:sldMk cId="1941651198" sldId="294"/>
            <ac:cxnSpMk id="83" creationId="{91DDB101-3D5C-400B-A242-021C5CB9967A}"/>
          </ac:cxnSpMkLst>
        </pc:cxnChg>
        <pc:cxnChg chg="add 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4" creationId="{32F2F8BC-2906-4CC4-BA6A-208F9F6E2B98}"/>
          </ac:cxnSpMkLst>
        </pc:cxnChg>
        <pc:cxnChg chg="add 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6" creationId="{16B613B7-6037-42B1-9B41-9E09D8A41F6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8" creationId="{9DDEDF2D-6F86-4D83-B3D7-2269DDE5D01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9" creationId="{B9F321E3-DE18-44AE-A6E3-5399B0CA2E24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0" creationId="{7D32724E-DE85-4E33-9E22-1BF6E9897531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1" creationId="{D2D33794-63B1-40C2-8FF1-C9C79F597AFF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2" creationId="{C9F20A31-6213-458C-9E02-60B3FCE9D2D8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3" creationId="{3D6BBCC2-496F-4A50-AB9B-AE43B8A61B9D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4" creationId="{ED68FD96-E8DB-48EB-9CCB-82802105DAF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5" creationId="{0ADCF866-8C32-4C49-A954-6D13AA7567D6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6" creationId="{77A2F29A-42BD-4663-88A2-990C33FDD0A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7" creationId="{7DA41B38-A692-4C01-AA92-296D3C6D32B6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8" creationId="{9989CFC2-1BE7-4CC3-B0B9-757E461A0CEE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9" creationId="{4E29729C-68FA-47C4-ACCC-FA584AFECD11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100" creationId="{CFC72D44-3612-4226-90C5-F0D1B1E6F735}"/>
          </ac:cxnSpMkLst>
        </pc:cxnChg>
        <pc:cxnChg chg="del mod">
          <ac:chgData name="ito sh" userId="b72e1b45a6eb2453" providerId="LiveId" clId="{00E7A615-26D6-4DEC-9FB3-A7A042F428B0}" dt="2020-12-29T20:58:32.295" v="338" actId="478"/>
          <ac:cxnSpMkLst>
            <pc:docMk/>
            <pc:sldMk cId="1941651198" sldId="294"/>
            <ac:cxnSpMk id="171" creationId="{DB4D5591-FB68-458F-B6B9-D21A2098AA3E}"/>
          </ac:cxnSpMkLst>
        </pc:cxnChg>
        <pc:cxnChg chg="del">
          <ac:chgData name="ito sh" userId="b72e1b45a6eb2453" providerId="LiveId" clId="{00E7A615-26D6-4DEC-9FB3-A7A042F428B0}" dt="2020-12-29T20:58:35.832" v="340" actId="478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 setBg">
        <pc:chgData name="ito sh" userId="b72e1b45a6eb2453" providerId="LiveId" clId="{00E7A615-26D6-4DEC-9FB3-A7A042F428B0}" dt="2021-01-03T17:02:50.453" v="373" actId="207"/>
        <pc:sldMkLst>
          <pc:docMk/>
          <pc:sldMk cId="715667158" sldId="296"/>
        </pc:sldMkLst>
        <pc:spChg chg="mod">
          <ac:chgData name="ito sh" userId="b72e1b45a6eb2453" providerId="LiveId" clId="{00E7A615-26D6-4DEC-9FB3-A7A042F428B0}" dt="2021-01-03T17:02:47.965" v="372" actId="20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0-12-24T14:48:18.672" v="40" actId="20577"/>
          <ac:spMkLst>
            <pc:docMk/>
            <pc:sldMk cId="715667158" sldId="296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0-12-29T21:27:46.941" v="348" actId="20577"/>
          <ac:spMkLst>
            <pc:docMk/>
            <pc:sldMk cId="715667158" sldId="296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02:50.453" v="373" actId="207"/>
          <ac:spMkLst>
            <pc:docMk/>
            <pc:sldMk cId="715667158" sldId="296"/>
            <ac:spMk id="78" creationId="{00000000-0000-0000-0000-000000000000}"/>
          </ac:spMkLst>
        </pc:spChg>
      </pc:sldChg>
      <pc:sldChg chg="addSp delSp modSp mod setBg">
        <pc:chgData name="ito sh" userId="b72e1b45a6eb2453" providerId="LiveId" clId="{00E7A615-26D6-4DEC-9FB3-A7A042F428B0}" dt="2021-01-04T22:17:38.506" v="709" actId="1582"/>
        <pc:sldMkLst>
          <pc:docMk/>
          <pc:sldMk cId="2173051432" sldId="298"/>
        </pc:sldMkLst>
        <pc:spChg chg="mod">
          <ac:chgData name="ito sh" userId="b72e1b45a6eb2453" providerId="LiveId" clId="{00E7A615-26D6-4DEC-9FB3-A7A042F428B0}" dt="2021-01-03T17:22:42.574" v="510" actId="20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9" creationId="{00000000-0000-0000-0000-000000000000}"/>
          </ac:spMkLst>
        </pc:spChg>
        <pc:spChg chg="add 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0" creationId="{B4B07BE0-844A-4C31-8ED5-8BE8E96C4642}"/>
          </ac:spMkLst>
        </pc:spChg>
        <pc:spChg chg="del">
          <ac:chgData name="ito sh" userId="b72e1b45a6eb2453" providerId="LiveId" clId="{00E7A615-26D6-4DEC-9FB3-A7A042F428B0}" dt="2020-12-29T20:24:11.525" v="111" actId="478"/>
          <ac:spMkLst>
            <pc:docMk/>
            <pc:sldMk cId="2173051432" sldId="298"/>
            <ac:spMk id="6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4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20:18.078" v="711" actId="478"/>
        <pc:sldMkLst>
          <pc:docMk/>
          <pc:sldMk cId="2676337646" sldId="299"/>
        </pc:sldMkLst>
        <pc:spChg chg="mod">
          <ac:chgData name="ito sh" userId="b72e1b45a6eb2453" providerId="LiveId" clId="{00E7A615-26D6-4DEC-9FB3-A7A042F428B0}" dt="2021-01-03T17:22:47.819" v="511" actId="207"/>
          <ac:spMkLst>
            <pc:docMk/>
            <pc:sldMk cId="2676337646" sldId="299"/>
            <ac:spMk id="2" creationId="{00000000-0000-0000-0000-000000000000}"/>
          </ac:spMkLst>
        </pc:spChg>
        <pc:spChg chg="del">
          <ac:chgData name="ito sh" userId="b72e1b45a6eb2453" providerId="LiveId" clId="{00E7A615-26D6-4DEC-9FB3-A7A042F428B0}" dt="2021-01-04T22:18:06.839" v="710" actId="478"/>
          <ac:spMkLst>
            <pc:docMk/>
            <pc:sldMk cId="2676337646" sldId="299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4T00:43:17.779" v="685" actId="207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4T00:42:58.712" v="683" actId="207"/>
          <ac:spMkLst>
            <pc:docMk/>
            <pc:sldMk cId="2676337646" sldId="299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4T00:42:51.318" v="682" actId="20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34" creationId="{00000000-0000-0000-0000-000000000000}"/>
          </ac:spMkLst>
        </pc:spChg>
        <pc:spChg chg="del">
          <ac:chgData name="ito sh" userId="b72e1b45a6eb2453" providerId="LiveId" clId="{00E7A615-26D6-4DEC-9FB3-A7A042F428B0}" dt="2021-01-04T22:20:18.078" v="711" actId="478"/>
          <ac:spMkLst>
            <pc:docMk/>
            <pc:sldMk cId="2676337646" sldId="299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4T00:42:12.852" v="676" actId="207"/>
          <ac:spMkLst>
            <pc:docMk/>
            <pc:sldMk cId="2676337646" sldId="299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0-12-22T16:57:00.909" v="28" actId="207"/>
          <ac:spMkLst>
            <pc:docMk/>
            <pc:sldMk cId="2676337646" sldId="299"/>
            <ac:spMk id="50" creationId="{00000000-0000-0000-0000-000000000000}"/>
          </ac:spMkLst>
        </pc:spChg>
        <pc:spChg chg="mod ord">
          <ac:chgData name="ito sh" userId="b72e1b45a6eb2453" providerId="LiveId" clId="{00E7A615-26D6-4DEC-9FB3-A7A042F428B0}" dt="2021-01-04T00:42:28.427" v="678" actId="167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22:51.964" v="512" actId="207"/>
          <ac:spMkLst>
            <pc:docMk/>
            <pc:sldMk cId="2676337646" sldId="299"/>
            <ac:spMk id="66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76" creationId="{96382195-79D4-450B-A257-3371B90A6F69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77" creationId="{F427DF97-D209-4A14-B3DC-CF346AAC4197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78" creationId="{0FDBBBD9-F898-45D8-980A-0C8777CCFEB0}"/>
          </ac:spMkLst>
        </pc:spChg>
        <pc:picChg chg="mod">
          <ac:chgData name="ito sh" userId="b72e1b45a6eb2453" providerId="LiveId" clId="{00E7A615-26D6-4DEC-9FB3-A7A042F428B0}" dt="2021-01-04T00:41:56.434" v="674" actId="14100"/>
          <ac:picMkLst>
            <pc:docMk/>
            <pc:sldMk cId="2676337646" sldId="299"/>
            <ac:picMk id="3" creationId="{AC42B16A-439A-44B4-B3BD-C02BE0F23232}"/>
          </ac:picMkLst>
        </pc:picChg>
        <pc:picChg chg="mod">
          <ac:chgData name="ito sh" userId="b72e1b45a6eb2453" providerId="LiveId" clId="{00E7A615-26D6-4DEC-9FB3-A7A042F428B0}" dt="2021-01-04T00:43:13.547" v="684" actId="14100"/>
          <ac:picMkLst>
            <pc:docMk/>
            <pc:sldMk cId="2676337646" sldId="299"/>
            <ac:picMk id="1032" creationId="{5FBED133-D046-4043-AEDF-D730B90B78C8}"/>
          </ac:picMkLst>
        </pc:picChg>
        <pc:picChg chg="del">
          <ac:chgData name="ito sh" userId="b72e1b45a6eb2453" providerId="LiveId" clId="{00E7A615-26D6-4DEC-9FB3-A7A042F428B0}" dt="2020-12-22T16:56:52.614" v="25" actId="478"/>
          <ac:picMkLst>
            <pc:docMk/>
            <pc:sldMk cId="2676337646" sldId="299"/>
            <ac:picMk id="1034" creationId="{AB0162CD-D820-424D-9546-3DC1A83D2FC1}"/>
          </ac:picMkLst>
        </pc:picChg>
        <pc:picChg chg="mod">
          <ac:chgData name="ito sh" userId="b72e1b45a6eb2453" providerId="LiveId" clId="{00E7A615-26D6-4DEC-9FB3-A7A042F428B0}" dt="2021-01-04T00:41:57.952" v="675" actId="1076"/>
          <ac:picMkLst>
            <pc:docMk/>
            <pc:sldMk cId="2676337646" sldId="299"/>
            <ac:picMk id="1036" creationId="{02C69809-D69B-49B6-8394-6CABA161016B}"/>
          </ac:picMkLst>
        </pc:picChg>
        <pc:picChg chg="del">
          <ac:chgData name="ito sh" userId="b72e1b45a6eb2453" providerId="LiveId" clId="{00E7A615-26D6-4DEC-9FB3-A7A042F428B0}" dt="2020-12-22T16:56:57.743" v="27" actId="478"/>
          <ac:picMkLst>
            <pc:docMk/>
            <pc:sldMk cId="2676337646" sldId="299"/>
            <ac:picMk id="1046" creationId="{D574ABC0-A093-4984-9A4E-8F781849807A}"/>
          </ac:picMkLst>
        </pc:picChg>
      </pc:sldChg>
      <pc:sldChg chg="addSp delSp modSp mod setBg">
        <pc:chgData name="ito sh" userId="b72e1b45a6eb2453" providerId="LiveId" clId="{00E7A615-26D6-4DEC-9FB3-A7A042F428B0}" dt="2021-01-03T17:23:48.174" v="518"/>
        <pc:sldMkLst>
          <pc:docMk/>
          <pc:sldMk cId="3292416738" sldId="301"/>
        </pc:sldMkLst>
        <pc:spChg chg="mod">
          <ac:chgData name="ito sh" userId="b72e1b45a6eb2453" providerId="LiveId" clId="{00E7A615-26D6-4DEC-9FB3-A7A042F428B0}" dt="2021-01-03T17:02:18.067" v="367" actId="207"/>
          <ac:spMkLst>
            <pc:docMk/>
            <pc:sldMk cId="3292416738" sldId="301"/>
            <ac:spMk id="2" creationId="{00000000-0000-0000-0000-000000000000}"/>
          </ac:spMkLst>
        </pc:spChg>
        <pc:spChg chg="del">
          <ac:chgData name="ito sh" userId="b72e1b45a6eb2453" providerId="LiveId" clId="{00E7A615-26D6-4DEC-9FB3-A7A042F428B0}" dt="2021-01-01T18:34:08.859" v="357" actId="478"/>
          <ac:spMkLst>
            <pc:docMk/>
            <pc:sldMk cId="3292416738" sldId="301"/>
            <ac:spMk id="3" creationId="{00000000-0000-0000-0000-000000000000}"/>
          </ac:spMkLst>
        </pc:spChg>
        <pc:spChg chg="del">
          <ac:chgData name="ito sh" userId="b72e1b45a6eb2453" providerId="LiveId" clId="{00E7A615-26D6-4DEC-9FB3-A7A042F428B0}" dt="2021-01-03T17:23:47.408" v="517" actId="478"/>
          <ac:spMkLst>
            <pc:docMk/>
            <pc:sldMk cId="3292416738" sldId="301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0-12-29T20:51:11.040" v="264" actId="20577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23:24.320" v="514" actId="207"/>
          <ac:spMkLst>
            <pc:docMk/>
            <pc:sldMk cId="3292416738" sldId="301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0-12-29T20:50:30.724" v="231" actId="1076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0-12-29T20:55:39.995" v="326" actId="1076"/>
          <ac:spMkLst>
            <pc:docMk/>
            <pc:sldMk cId="3292416738" sldId="301"/>
            <ac:spMk id="71" creationId="{00000000-0000-0000-0000-000000000000}"/>
          </ac:spMkLst>
        </pc:spChg>
        <pc:spChg chg="add del mod">
          <ac:chgData name="ito sh" userId="b72e1b45a6eb2453" providerId="LiveId" clId="{00E7A615-26D6-4DEC-9FB3-A7A042F428B0}" dt="2020-12-29T20:51:50.261" v="273" actId="478"/>
          <ac:spMkLst>
            <pc:docMk/>
            <pc:sldMk cId="3292416738" sldId="301"/>
            <ac:spMk id="74" creationId="{9EF59AB1-313F-4A51-AE04-A28CDD92AA2C}"/>
          </ac:spMkLst>
        </pc:spChg>
        <pc:spChg chg="mod">
          <ac:chgData name="ito sh" userId="b72e1b45a6eb2453" providerId="LiveId" clId="{00E7A615-26D6-4DEC-9FB3-A7A042F428B0}" dt="2020-12-29T20:51:00.150" v="254" actId="20577"/>
          <ac:spMkLst>
            <pc:docMk/>
            <pc:sldMk cId="3292416738" sldId="301"/>
            <ac:spMk id="77" creationId="{8C0AFCED-7AD3-44F8-BCE8-4F48434AA52C}"/>
          </ac:spMkLst>
        </pc:spChg>
        <pc:spChg chg="mod ord">
          <ac:chgData name="ito sh" userId="b72e1b45a6eb2453" providerId="LiveId" clId="{00E7A615-26D6-4DEC-9FB3-A7A042F428B0}" dt="2020-12-29T20:51:06.616" v="261" actId="20577"/>
          <ac:spMkLst>
            <pc:docMk/>
            <pc:sldMk cId="3292416738" sldId="301"/>
            <ac:spMk id="80" creationId="{68A2DC48-BDAD-49F1-AEAF-B23C7D66A79E}"/>
          </ac:spMkLst>
        </pc:spChg>
        <pc:spChg chg="add mod">
          <ac:chgData name="ito sh" userId="b72e1b45a6eb2453" providerId="LiveId" clId="{00E7A615-26D6-4DEC-9FB3-A7A042F428B0}" dt="2021-01-03T17:23:48.174" v="518"/>
          <ac:spMkLst>
            <pc:docMk/>
            <pc:sldMk cId="3292416738" sldId="301"/>
            <ac:spMk id="91" creationId="{23DE8C67-8F6D-4E5A-B6F9-1E29E2344213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95" creationId="{2A94C702-C22B-4EAB-8FAA-AB2CE5789AAE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96" creationId="{F81B9CD2-A684-4037-AB9A-6B06532671F6}"/>
          </ac:spMkLst>
        </pc:spChg>
        <pc:spChg chg="mod">
          <ac:chgData name="ito sh" userId="b72e1b45a6eb2453" providerId="LiveId" clId="{00E7A615-26D6-4DEC-9FB3-A7A042F428B0}" dt="2020-12-29T20:51:14.761" v="267" actId="20577"/>
          <ac:spMkLst>
            <pc:docMk/>
            <pc:sldMk cId="3292416738" sldId="301"/>
            <ac:spMk id="98" creationId="{37B74278-33AB-4E3D-B7D0-0C0E0F925FA9}"/>
          </ac:spMkLst>
        </pc:spChg>
        <pc:spChg chg="mod">
          <ac:chgData name="ito sh" userId="b72e1b45a6eb2453" providerId="LiveId" clId="{00E7A615-26D6-4DEC-9FB3-A7A042F428B0}" dt="2020-12-29T20:51:17.656" v="270" actId="20577"/>
          <ac:spMkLst>
            <pc:docMk/>
            <pc:sldMk cId="3292416738" sldId="301"/>
            <ac:spMk id="99" creationId="{EA1F825D-4A5B-48CA-91E5-86A3797F3725}"/>
          </ac:spMkLst>
        </pc:spChg>
        <pc:spChg chg="add mod">
          <ac:chgData name="ito sh" userId="b72e1b45a6eb2453" providerId="LiveId" clId="{00E7A615-26D6-4DEC-9FB3-A7A042F428B0}" dt="2021-01-01T18:34:18.428" v="358"/>
          <ac:spMkLst>
            <pc:docMk/>
            <pc:sldMk cId="3292416738" sldId="301"/>
            <ac:spMk id="109" creationId="{233B2B10-DDD9-4A6F-B265-F75E79033682}"/>
          </ac:spMkLst>
        </pc:spChg>
        <pc:spChg chg="add mod">
          <ac:chgData name="ito sh" userId="b72e1b45a6eb2453" providerId="LiveId" clId="{00E7A615-26D6-4DEC-9FB3-A7A042F428B0}" dt="2021-01-01T18:34:18.428" v="358"/>
          <ac:spMkLst>
            <pc:docMk/>
            <pc:sldMk cId="3292416738" sldId="301"/>
            <ac:spMk id="111" creationId="{9774CAFA-9BAF-43B0-B4BA-B9686CA9BE57}"/>
          </ac:spMkLst>
        </pc:spChg>
        <pc:spChg chg="del mod">
          <ac:chgData name="ito sh" userId="b72e1b45a6eb2453" providerId="LiveId" clId="{00E7A615-26D6-4DEC-9FB3-A7A042F428B0}" dt="2021-01-01T18:34:08.859" v="357" actId="478"/>
          <ac:spMkLst>
            <pc:docMk/>
            <pc:sldMk cId="3292416738" sldId="301"/>
            <ac:spMk id="114" creationId="{00000000-0000-0000-0000-000000000000}"/>
          </ac:spMkLst>
        </pc:spChg>
        <pc:grpChg chg="add del mod">
          <ac:chgData name="ito sh" userId="b72e1b45a6eb2453" providerId="LiveId" clId="{00E7A615-26D6-4DEC-9FB3-A7A042F428B0}" dt="2021-01-01T18:34:08.859" v="357" actId="478"/>
          <ac:grpSpMkLst>
            <pc:docMk/>
            <pc:sldMk cId="3292416738" sldId="301"/>
            <ac:grpSpMk id="61" creationId="{20FB8B02-8D0F-47CC-BAF0-CE849DF4FFCA}"/>
          </ac:grpSpMkLst>
        </pc:grpChg>
        <pc:grpChg chg="add mod">
          <ac:chgData name="ito sh" userId="b72e1b45a6eb2453" providerId="LiveId" clId="{00E7A615-26D6-4DEC-9FB3-A7A042F428B0}" dt="2021-01-01T18:34:18.428" v="358"/>
          <ac:grpSpMkLst>
            <pc:docMk/>
            <pc:sldMk cId="3292416738" sldId="301"/>
            <ac:grpSpMk id="113" creationId="{FEB50E51-CAFA-448F-8C83-7A2385E92583}"/>
          </ac:grpSpMkLst>
        </pc:grpChg>
        <pc:cxnChg chg="del mod">
          <ac:chgData name="ito sh" userId="b72e1b45a6eb2453" providerId="LiveId" clId="{00E7A615-26D6-4DEC-9FB3-A7A042F428B0}" dt="2021-01-01T18:34:08.859" v="357" actId="478"/>
          <ac:cxnSpMkLst>
            <pc:docMk/>
            <pc:sldMk cId="3292416738" sldId="301"/>
            <ac:cxnSpMk id="65" creationId="{00000000-0000-0000-0000-000000000000}"/>
          </ac:cxnSpMkLst>
        </pc:cxnChg>
        <pc:cxnChg chg="mod">
          <ac:chgData name="ito sh" userId="b72e1b45a6eb2453" providerId="LiveId" clId="{00E7A615-26D6-4DEC-9FB3-A7A042F428B0}" dt="2020-12-29T20:55:37.686" v="325" actId="14100"/>
          <ac:cxnSpMkLst>
            <pc:docMk/>
            <pc:sldMk cId="3292416738" sldId="301"/>
            <ac:cxnSpMk id="69" creationId="{00000000-0000-0000-0000-000000000000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78" creationId="{7164D4DD-C412-41F3-B5EF-698B31B8536F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79" creationId="{B4C7838B-194E-440A-9DA8-877160515371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1" creationId="{E794881B-072E-4315-8BBF-F21A95C06A59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5" creationId="{15B666D9-7510-44E6-8EFA-3025B8655F9B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6" creationId="{AF5E2E81-64A1-4A2D-9D26-5BDE9EF51CCC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7" creationId="{54B8C065-81C9-4346-B50F-A01BFBB0660F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8" creationId="{226234F3-ED7C-4DEB-ADF9-075DC12EB50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91" creationId="{5C50CF43-C2DD-4FA9-BB25-3C4BAC69E95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2" creationId="{1F06D574-32CB-4FAD-8DEC-C6E1134EBF2D}"/>
          </ac:cxnSpMkLst>
        </pc:cxnChg>
        <pc:cxnChg chg="add del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3" creationId="{15CC077D-F4E9-4199-A8A8-470174B05A32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4" creationId="{5A9F8FBF-3524-49EA-BC09-30D8704838B0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6" creationId="{085DF030-5702-47F1-BE99-5A043BCC271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7" creationId="{EE447777-C88D-4342-A977-4F9A5418DE4B}"/>
          </ac:cxnSpMkLst>
        </pc:cxnChg>
        <pc:cxnChg chg="add del mod">
          <ac:chgData name="ito sh" userId="b72e1b45a6eb2453" providerId="LiveId" clId="{00E7A615-26D6-4DEC-9FB3-A7A042F428B0}" dt="2021-01-01T18:34:08.859" v="357" actId="478"/>
          <ac:cxnSpMkLst>
            <pc:docMk/>
            <pc:sldMk cId="3292416738" sldId="301"/>
            <ac:cxnSpMk id="108" creationId="{214712A1-8A22-4E59-A9D3-452A33D629AB}"/>
          </ac:cxnSpMkLst>
        </pc:cxnChg>
        <pc:cxnChg chg="add 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0" creationId="{BFA33959-601C-457E-8C8E-905364EA41F6}"/>
          </ac:cxnSpMkLst>
        </pc:cxnChg>
        <pc:cxnChg chg="add 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5" creationId="{8127E834-5C36-45B3-986E-C22B0FF036F6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6" creationId="{D5EDB049-2A39-44E2-9A52-3E138257330F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7" creationId="{4EB38A1C-E79D-43FB-B8FF-47A05AB06548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8" creationId="{481C874C-82B9-4B5C-8435-F841F285D42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9" creationId="{48A17A0B-DD89-4F1F-B0D4-31982AD764B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0" creationId="{093F1EA4-C0AB-46CA-A561-C69366828CFC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1" creationId="{5E504E43-F97E-4AF8-A83E-A311E381D4A0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2" creationId="{A7531F6D-B6CE-49B5-866E-3CC9849423C9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3" creationId="{011A8FA6-6461-4B8A-8A29-B6EF13F2A6A5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4" creationId="{180BA538-3510-4ECD-8ECF-F1FDB0C906F9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5" creationId="{42D5ED10-CA57-4CA1-8284-B1E7C79AE11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6" creationId="{1D8A14ED-DEF2-40FA-AD93-A031B6F4A9F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7" creationId="{87248C7D-7B1C-49D8-A3DC-76C826166AB9}"/>
          </ac:cxnSpMkLst>
        </pc:cxnChg>
      </pc:sldChg>
      <pc:sldChg chg="modSp mod setBg">
        <pc:chgData name="ito sh" userId="b72e1b45a6eb2453" providerId="LiveId" clId="{00E7A615-26D6-4DEC-9FB3-A7A042F428B0}" dt="2021-01-03T17:22:38.375" v="509" actId="207"/>
        <pc:sldMkLst>
          <pc:docMk/>
          <pc:sldMk cId="2020473484" sldId="302"/>
        </pc:sldMkLst>
        <pc:spChg chg="mod">
          <ac:chgData name="ito sh" userId="b72e1b45a6eb2453" providerId="LiveId" clId="{00E7A615-26D6-4DEC-9FB3-A7A042F428B0}" dt="2021-01-03T17:22:38.375" v="509" actId="207"/>
          <ac:spMkLst>
            <pc:docMk/>
            <pc:sldMk cId="2020473484" sldId="302"/>
            <ac:spMk id="2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31:06.542" v="716" actId="478"/>
        <pc:sldMkLst>
          <pc:docMk/>
          <pc:sldMk cId="2043145239" sldId="315"/>
        </pc:sldMkLst>
        <pc:spChg chg="mod">
          <ac:chgData name="ito sh" userId="b72e1b45a6eb2453" providerId="LiveId" clId="{00E7A615-26D6-4DEC-9FB3-A7A042F428B0}" dt="2021-01-03T17:22:30.998" v="508" actId="207"/>
          <ac:spMkLst>
            <pc:docMk/>
            <pc:sldMk cId="2043145239" sldId="315"/>
            <ac:spMk id="2" creationId="{F51B9E47-E328-4090-A7BE-E6E60A988AAD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22:26.662" v="507" actId="207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00E7A615-26D6-4DEC-9FB3-A7A042F428B0}" dt="2021-01-04T22:31:06.542" v="716" actId="478"/>
          <ac:spMkLst>
            <pc:docMk/>
            <pc:sldMk cId="2043145239" sldId="315"/>
            <ac:spMk id="69" creationId="{00000000-0000-0000-0000-000000000000}"/>
          </ac:spMkLst>
        </pc:spChg>
      </pc:sldChg>
      <pc:sldChg chg="addSp modSp mod setBg">
        <pc:chgData name="ito sh" userId="b72e1b45a6eb2453" providerId="LiveId" clId="{00E7A615-26D6-4DEC-9FB3-A7A042F428B0}" dt="2021-01-04T22:28:40.831" v="714" actId="20577"/>
        <pc:sldMkLst>
          <pc:docMk/>
          <pc:sldMk cId="625981191" sldId="326"/>
        </pc:sldMkLst>
        <pc:spChg chg="add mod ord">
          <ac:chgData name="ito sh" userId="b72e1b45a6eb2453" providerId="LiveId" clId="{00E7A615-26D6-4DEC-9FB3-A7A042F428B0}" dt="2021-01-03T17:21:41.867" v="503" actId="171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ito sh" userId="b72e1b45a6eb2453" providerId="LiveId" clId="{00E7A615-26D6-4DEC-9FB3-A7A042F428B0}" dt="2021-01-03T17:16:55.734" v="431" actId="207"/>
          <ac:spMkLst>
            <pc:docMk/>
            <pc:sldMk cId="625981191" sldId="326"/>
            <ac:spMk id="3" creationId="{B781F0A0-0652-4893-B7A5-DAB908AE72AF}"/>
          </ac:spMkLst>
        </pc:spChg>
        <pc:spChg chg="mod">
          <ac:chgData name="ito sh" userId="b72e1b45a6eb2453" providerId="LiveId" clId="{00E7A615-26D6-4DEC-9FB3-A7A042F428B0}" dt="2021-01-03T17:16:58.686" v="432" actId="207"/>
          <ac:spMkLst>
            <pc:docMk/>
            <pc:sldMk cId="625981191" sldId="326"/>
            <ac:spMk id="9" creationId="{58F9482D-E19F-4A1E-B981-216D783B9E9E}"/>
          </ac:spMkLst>
        </pc:spChg>
        <pc:graphicFrameChg chg="mod modGraphic">
          <ac:chgData name="ito sh" userId="b72e1b45a6eb2453" providerId="LiveId" clId="{00E7A615-26D6-4DEC-9FB3-A7A042F428B0}" dt="2021-01-04T22:28:40.831" v="714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  <pc:sldChg chg="add del">
        <pc:chgData name="ito sh" userId="b72e1b45a6eb2453" providerId="LiveId" clId="{00E7A615-26D6-4DEC-9FB3-A7A042F428B0}" dt="2020-12-24T14:52:12.063" v="51"/>
        <pc:sldMkLst>
          <pc:docMk/>
          <pc:sldMk cId="3921450249" sldId="327"/>
        </pc:sldMkLst>
      </pc:sldChg>
    </pc:docChg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  <pc:picChg chg="add mod">
          <ac:chgData name="ito sh" userId="b72e1b45a6eb2453" providerId="LiveId" clId="{BDFAC52C-1089-43AC-9A4E-58C0A13A07DC}" dt="2019-05-27T04:40:03.404" v="332" actId="14100"/>
          <ac:picMkLst>
            <pc:docMk/>
            <pc:sldMk cId="2676337646" sldId="299"/>
            <ac:picMk id="1026" creationId="{E55D9B0A-B67E-40F0-9D8D-C51FB4E1691A}"/>
          </ac:picMkLst>
        </pc:picChg>
        <pc:picChg chg="del">
          <ac:chgData name="ito sh" userId="b72e1b45a6eb2453" providerId="LiveId" clId="{BDFAC52C-1089-43AC-9A4E-58C0A13A07DC}" dt="2019-05-27T04:39:18.205" v="326" actId="478"/>
          <ac:picMkLst>
            <pc:docMk/>
            <pc:sldMk cId="2676337646" sldId="299"/>
            <ac:picMk id="1044" creationId="{933165AA-DFA9-4988-8F90-0DD405AE03FF}"/>
          </ac:picMkLst>
        </pc:picChg>
        <pc:picChg chg="add del mod">
          <ac:chgData name="ito sh" userId="b72e1b45a6eb2453" providerId="LiveId" clId="{BDFAC52C-1089-43AC-9A4E-58C0A13A07DC}" dt="2019-06-22T20:14:45.007" v="455" actId="478"/>
          <ac:picMkLst>
            <pc:docMk/>
            <pc:sldMk cId="2676337646" sldId="299"/>
            <ac:picMk id="1048" creationId="{3436D746-896C-4B4A-9347-EDA267846073}"/>
          </ac:picMkLst>
        </pc:picChg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  <pc:spChg chg="mod">
          <ac:chgData name="ito sh" userId="b72e1b45a6eb2453" providerId="LiveId" clId="{BDFAC52C-1089-43AC-9A4E-58C0A13A07DC}" dt="2019-05-27T04:31:53.587" v="273" actId="1076"/>
          <ac:spMkLst>
            <pc:docMk/>
            <pc:sldMk cId="625981191" sldId="326"/>
            <ac:spMk id="6" creationId="{58378C87-A628-4289-B6A7-541503C394C7}"/>
          </ac:spMkLst>
        </pc:spChg>
        <pc:graphicFrameChg chg="add del mod">
          <ac:chgData name="ito sh" userId="b72e1b45a6eb2453" providerId="LiveId" clId="{BDFAC52C-1089-43AC-9A4E-58C0A13A07DC}" dt="2019-05-26T14:37:13.813" v="240"/>
          <ac:graphicFrameMkLst>
            <pc:docMk/>
            <pc:sldMk cId="625981191" sldId="326"/>
            <ac:graphicFrameMk id="2" creationId="{DC5EADFA-6A26-4268-B67F-E9EB7D78BC0B}"/>
          </ac:graphicFrameMkLst>
        </pc:graphicFrameChg>
        <pc:graphicFrameChg chg="add mod">
          <ac:chgData name="ito sh" userId="b72e1b45a6eb2453" providerId="LiveId" clId="{BDFAC52C-1089-43AC-9A4E-58C0A13A07DC}" dt="2019-05-26T15:04:41.053" v="253"/>
          <ac:graphicFrameMkLst>
            <pc:docMk/>
            <pc:sldMk cId="625981191" sldId="326"/>
            <ac:graphicFrameMk id="5" creationId="{41E3443F-64D9-4E7D-BC26-C25028188697}"/>
          </ac:graphicFrameMkLst>
        </pc:graphicFrameChg>
        <pc:graphicFrameChg chg="mod modGraphic">
          <ac:chgData name="ito sh" userId="b72e1b45a6eb2453" providerId="LiveId" clId="{BDFAC52C-1089-43AC-9A4E-58C0A13A07DC}" dt="2019-06-20T16:13:11.600" v="45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  <pc:spChg chg="del">
          <ac:chgData name="sh ito" userId="b72e1b45a6eb2453" providerId="LiveId" clId="{871E63B6-1655-4173-9A82-F7396D0876F0}" dt="2019-08-05T01:37:20.790" v="8" actId="478"/>
          <ac:spMkLst>
            <pc:docMk/>
            <pc:sldMk cId="2080287932" sldId="257"/>
            <ac:spMk id="51" creationId="{12DFFF7D-92E7-4354-B537-76B9C1F06FF0}"/>
          </ac:spMkLst>
        </pc:spChg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  <pc:spChg chg="mod">
          <ac:chgData name="sh ito" userId="b72e1b45a6eb2453" providerId="LiveId" clId="{871E63B6-1655-4173-9A82-F7396D0876F0}" dt="2019-08-05T01:35:44.608" v="1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sh ito" userId="b72e1b45a6eb2453" providerId="LiveId" clId="{871E63B6-1655-4173-9A82-F7396D0876F0}" dt="2019-08-05T01:35:45.593" v="2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sh ito" userId="b72e1b45a6eb2453" providerId="LiveId" clId="{871E63B6-1655-4173-9A82-F7396D0876F0}" dt="2019-08-05T01:35:43.468" v="0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sh ito" userId="b72e1b45a6eb2453" providerId="LiveId" clId="{871E63B6-1655-4173-9A82-F7396D0876F0}" dt="2019-08-05T01:35:46.703" v="3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sh ito" userId="b72e1b45a6eb2453" providerId="LiveId" clId="{871E63B6-1655-4173-9A82-F7396D0876F0}" dt="2019-08-05T01:35:51.899" v="7" actId="1036"/>
          <ac:spMkLst>
            <pc:docMk/>
            <pc:sldMk cId="2173051432" sldId="298"/>
            <ac:spMk id="64" creationId="{00000000-0000-0000-0000-000000000000}"/>
          </ac:spMkLst>
        </pc:spChg>
      </pc:sldChg>
    </pc:docChg>
  </pc:docChgLst>
  <pc:docChgLst>
    <pc:chgData name="ito sh" userId="b72e1b45a6eb2453" providerId="LiveId" clId="{5D9A5121-CCE2-4949-B75C-E40A6413A828}"/>
    <pc:docChg chg="modSld">
      <pc:chgData name="ito sh" userId="b72e1b45a6eb2453" providerId="LiveId" clId="{5D9A5121-CCE2-4949-B75C-E40A6413A828}" dt="2020-08-05T10:14:52.453" v="53" actId="14"/>
      <pc:docMkLst>
        <pc:docMk/>
      </pc:docMkLst>
      <pc:sldChg chg="modSp mod">
        <pc:chgData name="ito sh" userId="b72e1b45a6eb2453" providerId="LiveId" clId="{5D9A5121-CCE2-4949-B75C-E40A6413A828}" dt="2020-08-05T10:14:52.453" v="53" actId="14"/>
        <pc:sldMkLst>
          <pc:docMk/>
          <pc:sldMk cId="2080287932" sldId="257"/>
        </pc:sldMkLst>
        <pc:spChg chg="mod">
          <ac:chgData name="ito sh" userId="b72e1b45a6eb2453" providerId="LiveId" clId="{5D9A5121-CCE2-4949-B75C-E40A6413A828}" dt="2020-08-05T10:14:52.453" v="53" actId="14"/>
          <ac:spMkLst>
            <pc:docMk/>
            <pc:sldMk cId="2080287932" sldId="257"/>
            <ac:spMk id="47" creationId="{7C6F1BC2-4B63-491B-A941-FB8E88AEAE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64CB09-D5B8-4380-BA90-3356EC020A2A}"/>
              </a:ext>
            </a:extLst>
          </p:cNvPr>
          <p:cNvSpPr/>
          <p:nvPr/>
        </p:nvSpPr>
        <p:spPr>
          <a:xfrm>
            <a:off x="1488830" y="4513385"/>
            <a:ext cx="6107505" cy="1863678"/>
          </a:xfrm>
          <a:prstGeom prst="roundRect">
            <a:avLst>
              <a:gd name="adj" fmla="val 35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0120" y="1124744"/>
            <a:ext cx="7848872" cy="1368152"/>
          </a:xfrm>
        </p:spPr>
        <p:txBody>
          <a:bodyPr>
            <a:norm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Key </a:t>
            </a:r>
            <a:r>
              <a:rPr lang="en-US" altLang="ja-JP">
                <a:solidFill>
                  <a:schemeClr val="bg1"/>
                </a:solidFill>
              </a:rPr>
              <a:t>&amp;</a:t>
            </a:r>
            <a:r>
              <a:rPr lang="ja-JP" altLang="en-US">
                <a:solidFill>
                  <a:schemeClr val="bg1"/>
                </a:solidFill>
              </a:rPr>
              <a:t> </a:t>
            </a:r>
            <a:r>
              <a:rPr lang="en-US" altLang="ja-JP">
                <a:solidFill>
                  <a:schemeClr val="bg1"/>
                </a:solidFill>
              </a:rPr>
              <a:t>Mouse  Bindings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1516" y="2480645"/>
            <a:ext cx="3140968" cy="1655762"/>
          </a:xfrm>
        </p:spPr>
        <p:txBody>
          <a:bodyPr>
            <a:normAutofit fontScale="92500" lnSpcReduction="10000"/>
          </a:bodyPr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on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kumimoji="1" lang="ja-JP" altLang="en-US">
                <a:solidFill>
                  <a:schemeClr val="accent1"/>
                </a:solidFill>
              </a:rPr>
              <a:t> </a:t>
            </a:r>
            <a:endParaRPr kumimoji="1" lang="en-US" altLang="ja-JP">
              <a:solidFill>
                <a:schemeClr val="accent1"/>
              </a:solidFill>
            </a:endParaRPr>
          </a:p>
          <a:p>
            <a:r>
              <a:rPr lang="en-US" altLang="ja-JP" b="1" u="sng">
                <a:solidFill>
                  <a:srgbClr val="FF0000"/>
                </a:solidFill>
              </a:rPr>
              <a:t>FOR HHKB</a:t>
            </a:r>
            <a:r>
              <a:rPr lang="ja-JP" altLang="en-US" b="1" u="sng">
                <a:solidFill>
                  <a:srgbClr val="FF0000"/>
                </a:solidFill>
              </a:rPr>
              <a:t> </a:t>
            </a:r>
            <a:r>
              <a:rPr lang="en-US" altLang="ja-JP" b="1" u="sng">
                <a:solidFill>
                  <a:srgbClr val="FF0000"/>
                </a:solidFill>
              </a:rPr>
              <a:t>&amp; GPRO</a:t>
            </a:r>
            <a:endParaRPr kumimoji="1" lang="en-US" altLang="ja-JP" b="1" u="sng">
              <a:solidFill>
                <a:srgbClr val="FF0000"/>
              </a:solidFill>
            </a:endParaRPr>
          </a:p>
        </p:txBody>
      </p:sp>
      <p:pic>
        <p:nvPicPr>
          <p:cNvPr id="4" name="Picture 2" descr="https://www.pfu.fujitsu.com/hhkeyboard/leaflet/images/pro2nl_sumi_a_l.jpg">
            <a:extLst>
              <a:ext uri="{FF2B5EF4-FFF2-40B4-BE49-F238E27FC236}">
                <a16:creationId xmlns:a16="http://schemas.microsoft.com/office/drawing/2014/main" id="{1E0021CC-B416-407B-BF67-8E08CB13C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1619672" y="4581128"/>
            <a:ext cx="4607426" cy="16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pro wireless」の画像検索結果">
            <a:extLst>
              <a:ext uri="{FF2B5EF4-FFF2-40B4-BE49-F238E27FC236}">
                <a16:creationId xmlns:a16="http://schemas.microsoft.com/office/drawing/2014/main" id="{0711A49F-2FEB-429A-BEC2-DF37D171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04942"/>
            <a:ext cx="872194" cy="17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白線化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セル幅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調整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格子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外枠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罫線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削除</a:t>
            </a:r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左罫線</a:t>
            </a:r>
            <a:endParaRPr lang="en-US" altLang="ja-JP" sz="900" u="sng">
              <a:solidFill>
                <a:schemeClr val="bg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40" y="1844986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タイトル 1">
            <a:extLst>
              <a:ext uri="{FF2B5EF4-FFF2-40B4-BE49-F238E27FC236}">
                <a16:creationId xmlns:a16="http://schemas.microsoft.com/office/drawing/2014/main" id="{E35E5EE2-C275-4500-AA13-A3C7CAA5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sz="3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CAPS&amp;LCMD</a:t>
            </a:r>
            <a:r>
              <a:rPr lang="en-US" altLang="ja-JP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:App Specific Binds</a:t>
            </a:r>
          </a:p>
        </p:txBody>
      </p:sp>
      <p:sp>
        <p:nvSpPr>
          <p:cNvPr id="67" name="角丸四角形 67">
            <a:extLst>
              <a:ext uri="{FF2B5EF4-FFF2-40B4-BE49-F238E27FC236}">
                <a16:creationId xmlns:a16="http://schemas.microsoft.com/office/drawing/2014/main" id="{96E60C70-9621-4940-8BAC-94AEB9FD1D1D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1B9E47-E328-4090-A7BE-E6E60A988AAD}"/>
              </a:ext>
            </a:extLst>
          </p:cNvPr>
          <p:cNvSpPr txBox="1"/>
          <p:nvPr/>
        </p:nvSpPr>
        <p:spPr>
          <a:xfrm>
            <a:off x="628724" y="1276089"/>
            <a:ext cx="60829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</a:rPr>
              <a:t>※RDP</a:t>
            </a:r>
            <a:r>
              <a:rPr lang="ja-JP" altLang="en-US" sz="1600">
                <a:solidFill>
                  <a:schemeClr val="bg1"/>
                </a:solidFill>
              </a:rPr>
              <a:t>先に刺さらないため、非推奨。局所最適化対象のみ</a:t>
            </a: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972FAC5-9B9D-4DAC-93E7-1C9FF71153AA}"/>
              </a:ext>
            </a:extLst>
          </p:cNvPr>
          <p:cNvSpPr/>
          <p:nvPr/>
        </p:nvSpPr>
        <p:spPr>
          <a:xfrm>
            <a:off x="5292080" y="260648"/>
            <a:ext cx="1008112" cy="1241751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xxxxxxx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30900"/>
              </p:ext>
            </p:extLst>
          </p:nvPr>
        </p:nvGraphicFramePr>
        <p:xfrm>
          <a:off x="695463" y="1653824"/>
          <a:ext cx="7776862" cy="500100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96122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4690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トリガ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453195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40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40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  <a:endParaRPr lang="en-US" sz="140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uttonLF</a:t>
                      </a:r>
                      <a:endParaRPr lang="en-US" sz="140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  <a:endParaRPr lang="en-US" sz="140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  <a:endParaRPr lang="en-US" sz="140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LButton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アプリ固有</a:t>
                      </a:r>
                      <a:endParaRPr lang="en-US" altLang="ja-JP" sz="11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バインド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</a:b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時刻表示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→</a:t>
                      </a:r>
                      <a:r>
                        <a:rPr lang="en-US" altLang="ja-JP" sz="1100" b="0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Dashboard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HUE_OFF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Timer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Up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Left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Down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Right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Exit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HUE_CT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  <a:endParaRPr lang="en-US" sz="1400" b="1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CONCENT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OFF(x2)</a:t>
                      </a:r>
                      <a:endParaRPr lang="ja-JP" altLang="en-US" sz="1100" b="0" i="0" u="none" strike="noStrike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イヤホン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ButtonLF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CONCENT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ON</a:t>
                      </a:r>
                      <a:endParaRPr lang="ja-JP" altLang="en-US" sz="1100" b="0" i="0" u="none" strike="noStrike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スピーカー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B781F0A0-0652-4893-B7A5-DAB908AE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0531"/>
            <a:ext cx="6912768" cy="1161868"/>
          </a:xfrm>
        </p:spPr>
        <p:txBody>
          <a:bodyPr>
            <a:noAutofit/>
          </a:bodyPr>
          <a:lstStyle/>
          <a:p>
            <a:r>
              <a:rPr kumimoji="1" lang="en-US" altLang="ja-JP" sz="3600" b="1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Mouse</a:t>
            </a:r>
            <a:r>
              <a:rPr kumimoji="1" lang="ja-JP" altLang="en-US" sz="3600" b="1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 </a:t>
            </a:r>
            <a:r>
              <a:rPr kumimoji="1" lang="en-US" altLang="ja-JP" sz="3600" b="1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Bindings</a:t>
            </a:r>
            <a:endParaRPr kumimoji="1" lang="ja-JP" altLang="en-US" sz="3600" b="1">
              <a:solidFill>
                <a:schemeClr val="bg1"/>
              </a:solidFill>
              <a:latin typeface="Courier New" panose="02070309020205020404" pitchFamily="49" charset="0"/>
              <a:ea typeface="Meiryo UI" panose="020B0604030504040204" pitchFamily="50" charset="-128"/>
              <a:cs typeface="Courier New" panose="020703090202050204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3508E04-2D44-4BD1-B7D8-F3BCDD1F7A94}"/>
              </a:ext>
            </a:extLst>
          </p:cNvPr>
          <p:cNvGrpSpPr/>
          <p:nvPr/>
        </p:nvGrpSpPr>
        <p:grpSpPr>
          <a:xfrm>
            <a:off x="5364088" y="421983"/>
            <a:ext cx="3247707" cy="998964"/>
            <a:chOff x="1283109" y="2299526"/>
            <a:chExt cx="11055020" cy="3400425"/>
          </a:xfrm>
        </p:grpSpPr>
        <p:pic>
          <p:nvPicPr>
            <p:cNvPr id="8" name="Picture 2" descr="「pro wireless」の画像検索結果">
              <a:extLst>
                <a:ext uri="{FF2B5EF4-FFF2-40B4-BE49-F238E27FC236}">
                  <a16:creationId xmlns:a16="http://schemas.microsoft.com/office/drawing/2014/main" id="{77C5DDEA-E6A8-4CF7-BF23-A7B87F055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02" y="2299526"/>
              <a:ext cx="1724024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8F9482D-E19F-4A1E-B981-216D783B9E9E}"/>
                </a:ext>
              </a:extLst>
            </p:cNvPr>
            <p:cNvSpPr txBox="1"/>
            <p:nvPr/>
          </p:nvSpPr>
          <p:spPr>
            <a:xfrm>
              <a:off x="4718106" y="2975908"/>
              <a:ext cx="7620023" cy="199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GPro</a:t>
              </a:r>
              <a:r>
                <a:rPr lang="ja-JP" altLang="en-US" sz="20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ja-JP" sz="20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Wireless</a:t>
              </a:r>
            </a:p>
            <a:p>
              <a:r>
                <a:rPr lang="en-US" altLang="ja-JP" sz="12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※7Button</a:t>
              </a:r>
              <a:endParaRPr kumimoji="1" lang="ja-JP" altLang="en-US" sz="11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矢印: 下 9">
              <a:extLst>
                <a:ext uri="{FF2B5EF4-FFF2-40B4-BE49-F238E27FC236}">
                  <a16:creationId xmlns:a16="http://schemas.microsoft.com/office/drawing/2014/main" id="{38249D11-76E1-4C03-94CE-B8FF19F3E1E5}"/>
                </a:ext>
              </a:extLst>
            </p:cNvPr>
            <p:cNvSpPr/>
            <p:nvPr/>
          </p:nvSpPr>
          <p:spPr>
            <a:xfrm rot="17100000">
              <a:off x="1400499" y="3376969"/>
              <a:ext cx="296562" cy="53134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5655CDBA-09C9-40DA-93A1-EEB72DD5B740}"/>
                </a:ext>
              </a:extLst>
            </p:cNvPr>
            <p:cNvSpPr/>
            <p:nvPr/>
          </p:nvSpPr>
          <p:spPr>
            <a:xfrm rot="15300000">
              <a:off x="1400499" y="3912832"/>
              <a:ext cx="296562" cy="53134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0576917C-C5B4-42C0-849E-0D3E9AEC5305}"/>
                </a:ext>
              </a:extLst>
            </p:cNvPr>
            <p:cNvSpPr/>
            <p:nvPr/>
          </p:nvSpPr>
          <p:spPr>
            <a:xfrm rot="4500000">
              <a:off x="3750367" y="3376970"/>
              <a:ext cx="296562" cy="53134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ADBF5021-60C3-4424-97B4-14DE7A25CDBA}"/>
                </a:ext>
              </a:extLst>
            </p:cNvPr>
            <p:cNvSpPr/>
            <p:nvPr/>
          </p:nvSpPr>
          <p:spPr>
            <a:xfrm rot="6300000">
              <a:off x="3750367" y="3912833"/>
              <a:ext cx="296562" cy="53134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904441" y="3653046"/>
            <a:ext cx="3320324" cy="19220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sz="120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kumimoji="1" lang="en-US" altLang="ja-JP" sz="1200">
                <a:solidFill>
                  <a:schemeClr val="accent2">
                    <a:lumMod val="50000"/>
                  </a:schemeClr>
                </a:solidFill>
              </a:rPr>
              <a:t>AHK</a:t>
            </a: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6B2184-E64E-4488-95A8-C3EC5CF5F6CB}"/>
              </a:ext>
            </a:extLst>
          </p:cNvPr>
          <p:cNvSpPr/>
          <p:nvPr/>
        </p:nvSpPr>
        <p:spPr>
          <a:xfrm>
            <a:off x="904441" y="3655543"/>
            <a:ext cx="1853419" cy="420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MBindListener.ahk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350B8C5-BA68-419B-8A61-4F4173A12339}"/>
              </a:ext>
            </a:extLst>
          </p:cNvPr>
          <p:cNvSpPr/>
          <p:nvPr/>
        </p:nvSpPr>
        <p:spPr>
          <a:xfrm>
            <a:off x="904441" y="4283808"/>
            <a:ext cx="1853419" cy="5310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MBind.ahk</a:t>
            </a:r>
          </a:p>
          <a:p>
            <a:endParaRPr kumimoji="1" lang="en-US" altLang="ja-JP" sz="1000">
              <a:solidFill>
                <a:schemeClr val="accent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790E98-ACC3-495D-889A-377E34C2B010}"/>
              </a:ext>
            </a:extLst>
          </p:cNvPr>
          <p:cNvSpPr/>
          <p:nvPr/>
        </p:nvSpPr>
        <p:spPr>
          <a:xfrm>
            <a:off x="904441" y="5872907"/>
            <a:ext cx="3320324" cy="4203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Applications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A9C4AC-9A19-48FC-B2E9-58C9EB3A677D}"/>
              </a:ext>
            </a:extLst>
          </p:cNvPr>
          <p:cNvSpPr/>
          <p:nvPr/>
        </p:nvSpPr>
        <p:spPr>
          <a:xfrm>
            <a:off x="1734476" y="4282803"/>
            <a:ext cx="1023384" cy="21206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/>
              <a:t>MBindSettings.ahk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62BF7-935E-410A-8060-35647001A0C1}"/>
              </a:ext>
            </a:extLst>
          </p:cNvPr>
          <p:cNvSpPr/>
          <p:nvPr/>
        </p:nvSpPr>
        <p:spPr>
          <a:xfrm>
            <a:off x="2141766" y="5115938"/>
            <a:ext cx="1126583" cy="4591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</a:rPr>
              <a:t>Library/*</a:t>
            </a:r>
          </a:p>
          <a:p>
            <a:pPr algn="ctr"/>
            <a:endParaRPr lang="en-US" altLang="ja-JP" sz="70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52FECC-865F-406C-8714-EAB578C952E4}"/>
              </a:ext>
            </a:extLst>
          </p:cNvPr>
          <p:cNvSpPr/>
          <p:nvPr/>
        </p:nvSpPr>
        <p:spPr>
          <a:xfrm>
            <a:off x="905311" y="3008635"/>
            <a:ext cx="3320324" cy="4203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Windows</a:t>
            </a:r>
            <a:r>
              <a:rPr lang="ja-JP" altLang="en-US" sz="1200"/>
              <a:t> </a:t>
            </a:r>
            <a:r>
              <a:rPr lang="en-US" altLang="ja-JP" sz="1200"/>
              <a:t>OS</a:t>
            </a:r>
            <a:endParaRPr kumimoji="1" lang="ja-JP" altLang="en-US" sz="120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0E19DDE-BA50-4884-BD51-491BE0342E83}"/>
              </a:ext>
            </a:extLst>
          </p:cNvPr>
          <p:cNvSpPr/>
          <p:nvPr/>
        </p:nvSpPr>
        <p:spPr>
          <a:xfrm>
            <a:off x="2417387" y="5366555"/>
            <a:ext cx="850962" cy="2084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Resources/*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B02623E-8822-42AF-8517-5EFB92241157}"/>
              </a:ext>
            </a:extLst>
          </p:cNvPr>
          <p:cNvSpPr/>
          <p:nvPr/>
        </p:nvSpPr>
        <p:spPr>
          <a:xfrm>
            <a:off x="3051509" y="3655530"/>
            <a:ext cx="1173256" cy="1157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</a:rPr>
              <a:t>IfWinActives/*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391C9B2-0E40-44F3-BF84-CD75E5A41D2C}"/>
              </a:ext>
            </a:extLst>
          </p:cNvPr>
          <p:cNvCxnSpPr>
            <a:cxnSpLocks/>
          </p:cNvCxnSpPr>
          <p:nvPr/>
        </p:nvCxnSpPr>
        <p:spPr>
          <a:xfrm>
            <a:off x="1780021" y="4065672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62796"/>
            <a:ext cx="8496944" cy="1161868"/>
          </a:xfrm>
        </p:spPr>
        <p:txBody>
          <a:bodyPr>
            <a:noAutofit/>
          </a:bodyPr>
          <a:lstStyle/>
          <a:p>
            <a:r>
              <a:rPr lang="en-US" altLang="ja-JP"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br>
              <a:rPr lang="en-US" altLang="ja-JP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ja-JP" alt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kumimoji="1" lang="ja-JP" altLang="en-US" sz="2000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ボタン押下から</a:t>
            </a:r>
            <a:r>
              <a:rPr kumimoji="1" lang="en-US" altLang="ja-JP" sz="2000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Application</a:t>
            </a:r>
            <a:r>
              <a:rPr kumimoji="1" lang="ja-JP" altLang="en-US" sz="2000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への入力まで</a:t>
            </a: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863" y="1474256"/>
            <a:ext cx="801480" cy="80148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2965343" y="1874996"/>
            <a:ext cx="429776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0"/>
          </p:cNvCxnSpPr>
          <p:nvPr/>
        </p:nvCxnSpPr>
        <p:spPr>
          <a:xfrm rot="10800000" flipV="1">
            <a:off x="1734523" y="1874995"/>
            <a:ext cx="429341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C6F1BC2-4B63-491B-A941-FB8E88AEAEBF}"/>
              </a:ext>
            </a:extLst>
          </p:cNvPr>
          <p:cNvSpPr txBox="1"/>
          <p:nvPr/>
        </p:nvSpPr>
        <p:spPr>
          <a:xfrm>
            <a:off x="4572000" y="1560629"/>
            <a:ext cx="42484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>
                <a:solidFill>
                  <a:schemeClr val="bg1"/>
                </a:solidFill>
              </a:rPr>
              <a:t>■</a:t>
            </a:r>
            <a:r>
              <a:rPr lang="ja-JP" altLang="en-US">
                <a:solidFill>
                  <a:schemeClr val="bg1"/>
                </a:solidFill>
              </a:rPr>
              <a:t>処理層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①物理入力層（</a:t>
            </a:r>
            <a:r>
              <a:rPr lang="en-US" altLang="ja-JP">
                <a:solidFill>
                  <a:schemeClr val="bg1"/>
                </a:solidFill>
              </a:rPr>
              <a:t>KB/Mouse</a:t>
            </a:r>
            <a:r>
              <a:rPr lang="ja-JP" altLang="en-US">
                <a:solidFill>
                  <a:schemeClr val="bg1"/>
                </a:solidFill>
              </a:rPr>
              <a:t>）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②</a:t>
            </a:r>
            <a:r>
              <a:rPr lang="en-US" altLang="ja-JP">
                <a:solidFill>
                  <a:schemeClr val="bg1"/>
                </a:solidFill>
              </a:rPr>
              <a:t>OS</a:t>
            </a:r>
            <a:r>
              <a:rPr lang="ja-JP" altLang="en-US">
                <a:solidFill>
                  <a:schemeClr val="bg1"/>
                </a:solidFill>
              </a:rPr>
              <a:t>処理層（</a:t>
            </a:r>
            <a:r>
              <a:rPr lang="en-US" altLang="ja-JP">
                <a:solidFill>
                  <a:schemeClr val="bg1"/>
                </a:solidFill>
              </a:rPr>
              <a:t>Windows10</a:t>
            </a:r>
            <a:r>
              <a:rPr lang="ja-JP" altLang="en-US">
                <a:solidFill>
                  <a:schemeClr val="bg1"/>
                </a:solidFill>
              </a:rPr>
              <a:t>）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③</a:t>
            </a:r>
            <a:r>
              <a:rPr lang="en-US" altLang="ja-JP">
                <a:solidFill>
                  <a:schemeClr val="bg1"/>
                </a:solidFill>
              </a:rPr>
              <a:t>AHK</a:t>
            </a:r>
            <a:r>
              <a:rPr lang="ja-JP" altLang="en-US">
                <a:solidFill>
                  <a:schemeClr val="bg1"/>
                </a:solidFill>
              </a:rPr>
              <a:t>処理層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④</a:t>
            </a:r>
            <a:r>
              <a:rPr lang="en-US" altLang="ja-JP">
                <a:solidFill>
                  <a:schemeClr val="bg1"/>
                </a:solidFill>
              </a:rPr>
              <a:t>Application</a:t>
            </a:r>
            <a:r>
              <a:rPr lang="ja-JP" altLang="en-US">
                <a:solidFill>
                  <a:schemeClr val="bg1"/>
                </a:solidFill>
              </a:rPr>
              <a:t>入力層</a:t>
            </a:r>
            <a:endParaRPr lang="en-US" altLang="ja-JP">
              <a:solidFill>
                <a:schemeClr val="bg1"/>
              </a:solidFill>
            </a:endParaRPr>
          </a:p>
          <a:p>
            <a:endParaRPr lang="ja-JP" altLang="ja-JP">
              <a:solidFill>
                <a:schemeClr val="bg1"/>
              </a:solidFill>
            </a:endParaRPr>
          </a:p>
          <a:p>
            <a:r>
              <a:rPr lang="ja-JP" altLang="ja-JP">
                <a:solidFill>
                  <a:schemeClr val="bg1"/>
                </a:solidFill>
              </a:rPr>
              <a:t>■</a:t>
            </a:r>
            <a:r>
              <a:rPr lang="en-US" altLang="ja-JP">
                <a:solidFill>
                  <a:schemeClr val="bg1"/>
                </a:solidFill>
              </a:rPr>
              <a:t>AHK</a:t>
            </a:r>
            <a:r>
              <a:rPr lang="ja-JP" altLang="en-US">
                <a:solidFill>
                  <a:schemeClr val="bg1"/>
                </a:solidFill>
              </a:rPr>
              <a:t>処理設計</a:t>
            </a:r>
            <a:endParaRPr lang="en-US" altLang="ja-JP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>
                <a:solidFill>
                  <a:schemeClr val="bg1"/>
                </a:solidFill>
              </a:rPr>
              <a:t>Portability</a:t>
            </a:r>
            <a:r>
              <a:rPr lang="ja-JP" altLang="en-US" sz="1400">
                <a:solidFill>
                  <a:schemeClr val="bg1"/>
                </a:solidFill>
              </a:rPr>
              <a:t>を上げるため、原則</a:t>
            </a:r>
            <a:r>
              <a:rPr lang="en-US" altLang="ja-JP" sz="1400">
                <a:solidFill>
                  <a:schemeClr val="bg1"/>
                </a:solidFill>
              </a:rPr>
              <a:t>AHK</a:t>
            </a:r>
            <a:r>
              <a:rPr lang="ja-JP" altLang="en-US" sz="1400">
                <a:solidFill>
                  <a:schemeClr val="bg1"/>
                </a:solidFill>
              </a:rPr>
              <a:t>処理層（③）のみの実装で対処する</a:t>
            </a:r>
            <a:endParaRPr lang="en-US" altLang="ja-JP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bg1"/>
                </a:solidFill>
              </a:rPr>
              <a:t>レジストリは編集しない</a:t>
            </a:r>
            <a:endParaRPr lang="en-US" altLang="ja-JP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>
                <a:solidFill>
                  <a:schemeClr val="bg1"/>
                </a:solidFill>
              </a:rPr>
              <a:t>Application</a:t>
            </a:r>
            <a:r>
              <a:rPr lang="ja-JP" altLang="en-US" sz="1400">
                <a:solidFill>
                  <a:schemeClr val="bg1"/>
                </a:solidFill>
              </a:rPr>
              <a:t>個別にバインド設定をしない</a:t>
            </a:r>
            <a:endParaRPr lang="en-US" altLang="ja-JP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bg1"/>
                </a:solidFill>
              </a:rPr>
              <a:t>ゲーム時は</a:t>
            </a:r>
            <a:r>
              <a:rPr lang="en-US" altLang="ja-JP" sz="1400">
                <a:solidFill>
                  <a:schemeClr val="bg1"/>
                </a:solidFill>
              </a:rPr>
              <a:t>AHK</a:t>
            </a:r>
            <a:r>
              <a:rPr lang="ja-JP" altLang="en-US" sz="1400">
                <a:solidFill>
                  <a:schemeClr val="bg1"/>
                </a:solidFill>
              </a:rPr>
              <a:t>を切る</a:t>
            </a:r>
            <a:endParaRPr lang="en-US" altLang="ja-JP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1400">
              <a:solidFill>
                <a:schemeClr val="bg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442769" y="250795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1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442769" y="2996952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2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442769" y="4524651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3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442769" y="5971591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4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8B6408C-CA81-4EB0-9DFE-82707FF1EA70}"/>
              </a:ext>
            </a:extLst>
          </p:cNvPr>
          <p:cNvCxnSpPr>
            <a:cxnSpLocks/>
          </p:cNvCxnSpPr>
          <p:nvPr/>
        </p:nvCxnSpPr>
        <p:spPr>
          <a:xfrm>
            <a:off x="1763688" y="3434910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FDD1B9F-CAE8-479A-904D-607E0465F443}"/>
              </a:ext>
            </a:extLst>
          </p:cNvPr>
          <p:cNvCxnSpPr>
            <a:cxnSpLocks/>
          </p:cNvCxnSpPr>
          <p:nvPr/>
        </p:nvCxnSpPr>
        <p:spPr>
          <a:xfrm>
            <a:off x="1547664" y="4810112"/>
            <a:ext cx="0" cy="1062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4A3E2A18-9C55-4149-9E52-40F89C1D2BD5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rot="16200000" flipH="1">
            <a:off x="2117577" y="4528456"/>
            <a:ext cx="301055" cy="8739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6B696D89-028B-4AE5-8FE7-3A02321E84BB}"/>
              </a:ext>
            </a:extLst>
          </p:cNvPr>
          <p:cNvCxnSpPr>
            <a:cxnSpLocks/>
            <a:stCxn id="39" idx="2"/>
            <a:endCxn id="27" idx="0"/>
          </p:cNvCxnSpPr>
          <p:nvPr/>
        </p:nvCxnSpPr>
        <p:spPr>
          <a:xfrm rot="5400000">
            <a:off x="3019927" y="4497728"/>
            <a:ext cx="303342" cy="9330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D391DE4-F4AC-4783-AAFE-8F90794CE398}"/>
              </a:ext>
            </a:extLst>
          </p:cNvPr>
          <p:cNvCxnSpPr>
            <a:cxnSpLocks/>
          </p:cNvCxnSpPr>
          <p:nvPr/>
        </p:nvCxnSpPr>
        <p:spPr>
          <a:xfrm>
            <a:off x="3636790" y="3429000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590ACEE-2C3E-4C3F-8F78-0F6AAE9774D7}"/>
              </a:ext>
            </a:extLst>
          </p:cNvPr>
          <p:cNvCxnSpPr>
            <a:cxnSpLocks/>
          </p:cNvCxnSpPr>
          <p:nvPr/>
        </p:nvCxnSpPr>
        <p:spPr>
          <a:xfrm>
            <a:off x="3923928" y="4810112"/>
            <a:ext cx="0" cy="1062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77EEB0-39C6-496F-B3F9-FEDE671E3EE8}"/>
              </a:ext>
            </a:extLst>
          </p:cNvPr>
          <p:cNvCxnSpPr>
            <a:cxnSpLocks/>
          </p:cNvCxnSpPr>
          <p:nvPr/>
        </p:nvCxnSpPr>
        <p:spPr>
          <a:xfrm>
            <a:off x="2705057" y="5575052"/>
            <a:ext cx="0" cy="29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F630AA-DC32-47CB-86C1-4624EDAF5BCB}"/>
              </a:ext>
            </a:extLst>
          </p:cNvPr>
          <p:cNvCxnSpPr>
            <a:cxnSpLocks/>
          </p:cNvCxnSpPr>
          <p:nvPr/>
        </p:nvCxnSpPr>
        <p:spPr>
          <a:xfrm>
            <a:off x="1763688" y="2797646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090A36D-3CA7-4454-B7EF-4D9176C08A87}"/>
              </a:ext>
            </a:extLst>
          </p:cNvPr>
          <p:cNvCxnSpPr>
            <a:cxnSpLocks/>
          </p:cNvCxnSpPr>
          <p:nvPr/>
        </p:nvCxnSpPr>
        <p:spPr>
          <a:xfrm>
            <a:off x="3636790" y="2791736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BCDFCA-92BE-4A7C-BE8F-DB294924713F}"/>
              </a:ext>
            </a:extLst>
          </p:cNvPr>
          <p:cNvSpPr/>
          <p:nvPr/>
        </p:nvSpPr>
        <p:spPr>
          <a:xfrm>
            <a:off x="904441" y="2442617"/>
            <a:ext cx="166016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HHKB</a:t>
            </a:r>
            <a:endParaRPr kumimoji="1" lang="ja-JP" altLang="en-US" sz="1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2DA9A-4AFA-4361-82CE-35A6746C8E6F}"/>
              </a:ext>
            </a:extLst>
          </p:cNvPr>
          <p:cNvSpPr/>
          <p:nvPr/>
        </p:nvSpPr>
        <p:spPr>
          <a:xfrm>
            <a:off x="2564603" y="2442617"/>
            <a:ext cx="166103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GPro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BS</a:t>
            </a:r>
            <a:endParaRPr kumimoji="1" lang="ja-JP" altLang="en-US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solidFill>
                  <a:schemeClr val="bg1"/>
                </a:solidFill>
                <a:latin typeface="+mj-lt"/>
              </a:rPr>
              <a:t>f</a:t>
            </a:r>
            <a:endParaRPr kumimoji="1" lang="ja-JP" altLang="en-US" u="sng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solidFill>
                  <a:schemeClr val="bg1"/>
                </a:solidFill>
                <a:latin typeface="+mj-lt"/>
              </a:rPr>
              <a:t>j</a:t>
            </a:r>
            <a:endParaRPr kumimoji="1" lang="ja-JP" altLang="en-US" u="sng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return</a:t>
            </a:r>
            <a:endParaRPr kumimoji="1" lang="ja-JP" altLang="en-US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RCMD</a:t>
            </a:r>
            <a:r>
              <a:rPr lang="en-US" altLang="ja-JP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:FunctionKeys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F1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F2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F3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F4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F5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F6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F7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F8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F9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F10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F11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F12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後列</a:t>
            </a:r>
            <a:endParaRPr lang="en-US" altLang="ja-JP" sz="1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BS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Home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↑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End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Return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7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8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9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前列</a:t>
            </a:r>
            <a:endParaRPr kumimoji="1" lang="en-US" altLang="ja-JP" sz="120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消し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←</a:t>
            </a:r>
            <a:endParaRPr lang="en-US" altLang="ja-JP" sz="120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Word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←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tx1"/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→</a:t>
            </a:r>
            <a:endParaRPr kumimoji="1" lang="en-US" altLang="ja-JP" sz="1200">
              <a:solidFill>
                <a:schemeClr val="tx1"/>
              </a:solidFill>
            </a:endParaRP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Word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tx1"/>
                </a:solidFill>
              </a:rPr>
              <a:t>4</a:t>
            </a:r>
            <a:endParaRPr kumimoji="1" lang="ja-JP" altLang="en-US" u="sng">
              <a:solidFill>
                <a:schemeClr val="tx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SMC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*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X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C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Log</a:t>
            </a:r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BS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Esc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#Tab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944095" y="6112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5" name="直線コネクタ 4"/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SLS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YEN</a:t>
            </a:r>
            <a:endParaRPr lang="ja-JP" altLang="en-US" sz="1200">
              <a:solidFill>
                <a:schemeClr val="tx1"/>
              </a:solidFill>
            </a:endParaRPr>
          </a:p>
        </p:txBody>
      </p:sp>
      <p:cxnSp>
        <p:nvCxnSpPr>
          <p:cNvPr id="69" name="直線矢印コネクタ 68"/>
          <p:cNvCxnSpPr>
            <a:cxnSpLocks/>
            <a:endCxn id="57" idx="2"/>
          </p:cNvCxnSpPr>
          <p:nvPr/>
        </p:nvCxnSpPr>
        <p:spPr>
          <a:xfrm flipV="1">
            <a:off x="5426437" y="5412634"/>
            <a:ext cx="356461" cy="6571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26">
            <a:extLst>
              <a:ext uri="{FF2B5EF4-FFF2-40B4-BE49-F238E27FC236}">
                <a16:creationId xmlns:a16="http://schemas.microsoft.com/office/drawing/2014/main" id="{2A94C702-C22B-4EAB-8FAA-AB2CE5789AAE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  <a:latin typeface="+mj-lt"/>
              </a:rPr>
              <a:t>Pg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  <a:latin typeface="+mj-lt"/>
              </a:rPr>
              <a:t>Up</a:t>
            </a:r>
          </a:p>
        </p:txBody>
      </p:sp>
      <p:sp>
        <p:nvSpPr>
          <p:cNvPr id="96" name="角丸四角形 53">
            <a:extLst>
              <a:ext uri="{FF2B5EF4-FFF2-40B4-BE49-F238E27FC236}">
                <a16:creationId xmlns:a16="http://schemas.microsoft.com/office/drawing/2014/main" id="{F81B9CD2-A684-4037-AB9A-6B06532671F6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+mj-lt"/>
              </a:rPr>
              <a:t>Pg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  <a:latin typeface="+mj-lt"/>
              </a:rPr>
              <a:t>Dn</a:t>
            </a:r>
            <a:endParaRPr kumimoji="1" lang="ja-JP" alt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7" name="角丸四角形 46">
            <a:extLst>
              <a:ext uri="{FF2B5EF4-FFF2-40B4-BE49-F238E27FC236}">
                <a16:creationId xmlns:a16="http://schemas.microsoft.com/office/drawing/2014/main" id="{F0725D88-0742-4303-8C3C-0AFF0830ECD1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8" name="角丸四角形 31">
            <a:extLst>
              <a:ext uri="{FF2B5EF4-FFF2-40B4-BE49-F238E27FC236}">
                <a16:creationId xmlns:a16="http://schemas.microsoft.com/office/drawing/2014/main" id="{37B74278-33AB-4E3D-B7D0-0C0E0F925FA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BRL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99" name="角丸四角形 32">
            <a:extLst>
              <a:ext uri="{FF2B5EF4-FFF2-40B4-BE49-F238E27FC236}">
                <a16:creationId xmlns:a16="http://schemas.microsoft.com/office/drawing/2014/main" id="{EA1F825D-4A5B-48CA-91E5-86A3797F372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BRR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33B2B10-DDD9-4A6F-B265-F75E79033682}"/>
              </a:ext>
            </a:extLst>
          </p:cNvPr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FA33959-601C-457E-8C8E-905364EA41F6}"/>
              </a:ext>
            </a:extLst>
          </p:cNvPr>
          <p:cNvCxnSpPr>
            <a:cxnSpLocks/>
            <a:stCxn id="111" idx="2"/>
          </p:cNvCxnSpPr>
          <p:nvPr/>
        </p:nvCxnSpPr>
        <p:spPr>
          <a:xfrm flipH="1">
            <a:off x="2563412" y="2408222"/>
            <a:ext cx="1593121" cy="253903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774CAFA-9BAF-43B0-B4BA-B9686CA9BE57}"/>
              </a:ext>
            </a:extLst>
          </p:cNvPr>
          <p:cNvSpPr txBox="1"/>
          <p:nvPr/>
        </p:nvSpPr>
        <p:spPr>
          <a:xfrm>
            <a:off x="3099993" y="2038890"/>
            <a:ext cx="21130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+Shift</a:t>
            </a:r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でマクロ編集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A329674-329D-46DB-AAB1-82227956D0BD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4156533" y="2408222"/>
            <a:ext cx="3626856" cy="96169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B50E51-CAFA-448F-8C83-7A2385E92583}"/>
              </a:ext>
            </a:extLst>
          </p:cNvPr>
          <p:cNvGrpSpPr/>
          <p:nvPr/>
        </p:nvGrpSpPr>
        <p:grpSpPr>
          <a:xfrm>
            <a:off x="6348413" y="3356992"/>
            <a:ext cx="1708665" cy="2093088"/>
            <a:chOff x="6348413" y="3348008"/>
            <a:chExt cx="1708665" cy="2093088"/>
          </a:xfrm>
        </p:grpSpPr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8127E834-5C36-45B3-986E-C22B0FF03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8456" y="3864739"/>
              <a:ext cx="0" cy="5292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D5EDB049-2A39-44E2-9A52-3E138257330F}"/>
                </a:ext>
              </a:extLst>
            </p:cNvPr>
            <p:cNvCxnSpPr/>
            <p:nvPr/>
          </p:nvCxnSpPr>
          <p:spPr>
            <a:xfrm flipV="1">
              <a:off x="6874472" y="4394022"/>
              <a:ext cx="0" cy="520424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4EB38A1C-E79D-43FB-B8FF-47A05AB06548}"/>
                </a:ext>
              </a:extLst>
            </p:cNvPr>
            <p:cNvCxnSpPr>
              <a:cxnSpLocks/>
            </p:cNvCxnSpPr>
            <p:nvPr/>
          </p:nvCxnSpPr>
          <p:spPr>
            <a:xfrm>
              <a:off x="6702072" y="3869500"/>
              <a:ext cx="822256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81C874C-82B9-4B5C-8435-F841F285D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1946" y="3348008"/>
              <a:ext cx="0" cy="5292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48A17A0B-DD89-4F1F-B0D4-31982AD764B3}"/>
                </a:ext>
              </a:extLst>
            </p:cNvPr>
            <p:cNvCxnSpPr>
              <a:cxnSpLocks/>
            </p:cNvCxnSpPr>
            <p:nvPr/>
          </p:nvCxnSpPr>
          <p:spPr>
            <a:xfrm>
              <a:off x="7521946" y="3350358"/>
              <a:ext cx="533823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093F1EA4-C0AB-46CA-A561-C6936682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0583" y="3348008"/>
              <a:ext cx="0" cy="5292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E504E43-F97E-4AF8-A83E-A311E381D4A0}"/>
                </a:ext>
              </a:extLst>
            </p:cNvPr>
            <p:cNvCxnSpPr>
              <a:cxnSpLocks/>
            </p:cNvCxnSpPr>
            <p:nvPr/>
          </p:nvCxnSpPr>
          <p:spPr>
            <a:xfrm>
              <a:off x="7767638" y="3869470"/>
              <a:ext cx="28944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531F6D-B6CE-49B5-866E-3CC984942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359" y="3864740"/>
              <a:ext cx="0" cy="526285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011A8FA6-6461-4B8A-8A29-B6EF13F2A6A5}"/>
                </a:ext>
              </a:extLst>
            </p:cNvPr>
            <p:cNvCxnSpPr>
              <a:cxnSpLocks/>
            </p:cNvCxnSpPr>
            <p:nvPr/>
          </p:nvCxnSpPr>
          <p:spPr>
            <a:xfrm>
              <a:off x="6869906" y="4390964"/>
              <a:ext cx="904453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180BA538-3510-4ECD-8ECF-F1FDB0C906F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3" y="4390964"/>
              <a:ext cx="354806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42D5ED10-CA57-4CA1-8284-B1E7C79AE113}"/>
                </a:ext>
              </a:extLst>
            </p:cNvPr>
            <p:cNvCxnSpPr/>
            <p:nvPr/>
          </p:nvCxnSpPr>
          <p:spPr>
            <a:xfrm flipV="1">
              <a:off x="7120855" y="4915494"/>
              <a:ext cx="0" cy="520424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1D8A14ED-DEF2-40FA-AD93-A031B6F4A9F3}"/>
                </a:ext>
              </a:extLst>
            </p:cNvPr>
            <p:cNvCxnSpPr>
              <a:cxnSpLocks/>
            </p:cNvCxnSpPr>
            <p:nvPr/>
          </p:nvCxnSpPr>
          <p:spPr>
            <a:xfrm>
              <a:off x="6872288" y="4919602"/>
              <a:ext cx="24288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87248C7D-7B1C-49D8-A3DC-76C826166AB9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56" y="5441096"/>
              <a:ext cx="538163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角丸四角形 30">
            <a:extLst>
              <a:ext uri="{FF2B5EF4-FFF2-40B4-BE49-F238E27FC236}">
                <a16:creationId xmlns:a16="http://schemas.microsoft.com/office/drawing/2014/main" id="{23DE8C67-8F6D-4E5A-B6F9-1E29E2344213}"/>
              </a:ext>
            </a:extLst>
          </p:cNvPr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tx1"/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tx1"/>
                </a:solidFill>
              </a:rPr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</a:t>
            </a:r>
            <a:r>
              <a:rPr lang="en-US" altLang="ja-JP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:FunctionKeys</a:t>
            </a:r>
            <a:endParaRPr kumimoji="1" lang="ja-JP" altLang="en-US" sz="4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Del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IME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^Tab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2" name="角丸四角形 6">
            <a:extLst>
              <a:ext uri="{FF2B5EF4-FFF2-40B4-BE49-F238E27FC236}">
                <a16:creationId xmlns:a16="http://schemas.microsoft.com/office/drawing/2014/main" id="{074A385D-A830-4F94-9874-E9310926EAD3}"/>
              </a:ext>
            </a:extLst>
          </p:cNvPr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F1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3" name="角丸四角形 7">
            <a:extLst>
              <a:ext uri="{FF2B5EF4-FFF2-40B4-BE49-F238E27FC236}">
                <a16:creationId xmlns:a16="http://schemas.microsoft.com/office/drawing/2014/main" id="{E4074436-9ED8-4B14-B47F-9FBBDFECFABC}"/>
              </a:ext>
            </a:extLst>
          </p:cNvPr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F2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4" name="角丸四角形 8">
            <a:extLst>
              <a:ext uri="{FF2B5EF4-FFF2-40B4-BE49-F238E27FC236}">
                <a16:creationId xmlns:a16="http://schemas.microsoft.com/office/drawing/2014/main" id="{0C835EC1-5293-4E95-8751-3246C3A47D9F}"/>
              </a:ext>
            </a:extLst>
          </p:cNvPr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F3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5" name="角丸四角形 9">
            <a:extLst>
              <a:ext uri="{FF2B5EF4-FFF2-40B4-BE49-F238E27FC236}">
                <a16:creationId xmlns:a16="http://schemas.microsoft.com/office/drawing/2014/main" id="{4146BB4A-0FCF-4FA0-A356-13807490A435}"/>
              </a:ext>
            </a:extLst>
          </p:cNvPr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F4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6" name="角丸四角形 10">
            <a:extLst>
              <a:ext uri="{FF2B5EF4-FFF2-40B4-BE49-F238E27FC236}">
                <a16:creationId xmlns:a16="http://schemas.microsoft.com/office/drawing/2014/main" id="{5171B651-4D29-4568-B463-FE4BEA1A3D37}"/>
              </a:ext>
            </a:extLst>
          </p:cNvPr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F5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7" name="角丸四角形 11">
            <a:extLst>
              <a:ext uri="{FF2B5EF4-FFF2-40B4-BE49-F238E27FC236}">
                <a16:creationId xmlns:a16="http://schemas.microsoft.com/office/drawing/2014/main" id="{35544590-F274-4691-B93F-C716AFDBD7A4}"/>
              </a:ext>
            </a:extLst>
          </p:cNvPr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F6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8" name="角丸四角形 12">
            <a:extLst>
              <a:ext uri="{FF2B5EF4-FFF2-40B4-BE49-F238E27FC236}">
                <a16:creationId xmlns:a16="http://schemas.microsoft.com/office/drawing/2014/main" id="{34567E57-D4A7-4E49-AE82-61E4AD3072EF}"/>
              </a:ext>
            </a:extLst>
          </p:cNvPr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F7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9" name="角丸四角形 13">
            <a:extLst>
              <a:ext uri="{FF2B5EF4-FFF2-40B4-BE49-F238E27FC236}">
                <a16:creationId xmlns:a16="http://schemas.microsoft.com/office/drawing/2014/main" id="{D184AEFB-59B5-4CA7-8CE0-012652C4F098}"/>
              </a:ext>
            </a:extLst>
          </p:cNvPr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F8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0" name="角丸四角形 14">
            <a:extLst>
              <a:ext uri="{FF2B5EF4-FFF2-40B4-BE49-F238E27FC236}">
                <a16:creationId xmlns:a16="http://schemas.microsoft.com/office/drawing/2014/main" id="{A33A0052-4EDA-418B-9DAF-1AB6AFA0A008}"/>
              </a:ext>
            </a:extLst>
          </p:cNvPr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F9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1" name="角丸四角形 15">
            <a:extLst>
              <a:ext uri="{FF2B5EF4-FFF2-40B4-BE49-F238E27FC236}">
                <a16:creationId xmlns:a16="http://schemas.microsoft.com/office/drawing/2014/main" id="{982B2792-F6E7-4BBA-A7A0-4FC79131E537}"/>
              </a:ext>
            </a:extLst>
          </p:cNvPr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F10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2" name="角丸四角形 16">
            <a:extLst>
              <a:ext uri="{FF2B5EF4-FFF2-40B4-BE49-F238E27FC236}">
                <a16:creationId xmlns:a16="http://schemas.microsoft.com/office/drawing/2014/main" id="{BD2665AC-8004-4089-B45B-D37122A12AD1}"/>
              </a:ext>
            </a:extLst>
          </p:cNvPr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F11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3" name="角丸四角形 17">
            <a:extLst>
              <a:ext uri="{FF2B5EF4-FFF2-40B4-BE49-F238E27FC236}">
                <a16:creationId xmlns:a16="http://schemas.microsoft.com/office/drawing/2014/main" id="{24D477E5-B1D9-476D-84C8-9DAA46E153C6}"/>
              </a:ext>
            </a:extLst>
          </p:cNvPr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F12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5" name="角丸四角形 21">
            <a:extLst>
              <a:ext uri="{FF2B5EF4-FFF2-40B4-BE49-F238E27FC236}">
                <a16:creationId xmlns:a16="http://schemas.microsoft.com/office/drawing/2014/main" id="{35BA098E-8DBF-4D41-8CBE-3C83C00AFDBD}"/>
              </a:ext>
            </a:extLst>
          </p:cNvPr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BS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6" name="角丸四角形 22">
            <a:extLst>
              <a:ext uri="{FF2B5EF4-FFF2-40B4-BE49-F238E27FC236}">
                <a16:creationId xmlns:a16="http://schemas.microsoft.com/office/drawing/2014/main" id="{697E15DE-66A5-43C5-A729-7B9B82839E4B}"/>
              </a:ext>
            </a:extLst>
          </p:cNvPr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Home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7" name="角丸四角形 23">
            <a:extLst>
              <a:ext uri="{FF2B5EF4-FFF2-40B4-BE49-F238E27FC236}">
                <a16:creationId xmlns:a16="http://schemas.microsoft.com/office/drawing/2014/main" id="{2CDC8973-D281-4688-91B8-8FE20A79DBCC}"/>
              </a:ext>
            </a:extLst>
          </p:cNvPr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↑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8" name="角丸四角形 24">
            <a:extLst>
              <a:ext uri="{FF2B5EF4-FFF2-40B4-BE49-F238E27FC236}">
                <a16:creationId xmlns:a16="http://schemas.microsoft.com/office/drawing/2014/main" id="{BE2CC1FB-FE4E-4039-B317-AFF9BADD780A}"/>
              </a:ext>
            </a:extLst>
          </p:cNvPr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End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9" name="角丸四角形 25">
            <a:extLst>
              <a:ext uri="{FF2B5EF4-FFF2-40B4-BE49-F238E27FC236}">
                <a16:creationId xmlns:a16="http://schemas.microsoft.com/office/drawing/2014/main" id="{A71DC5B4-44EB-49D3-9635-386EBD6B198C}"/>
              </a:ext>
            </a:extLst>
          </p:cNvPr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Return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0" name="角丸四角形 27">
            <a:extLst>
              <a:ext uri="{FF2B5EF4-FFF2-40B4-BE49-F238E27FC236}">
                <a16:creationId xmlns:a16="http://schemas.microsoft.com/office/drawing/2014/main" id="{240E6BA4-EECC-4B50-8314-941741493056}"/>
              </a:ext>
            </a:extLst>
          </p:cNvPr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7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1" name="角丸四角形 28">
            <a:extLst>
              <a:ext uri="{FF2B5EF4-FFF2-40B4-BE49-F238E27FC236}">
                <a16:creationId xmlns:a16="http://schemas.microsoft.com/office/drawing/2014/main" id="{46D763A9-0CA6-43C2-A08E-F357A481AF25}"/>
              </a:ext>
            </a:extLst>
          </p:cNvPr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8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2" name="角丸四角形 29">
            <a:extLst>
              <a:ext uri="{FF2B5EF4-FFF2-40B4-BE49-F238E27FC236}">
                <a16:creationId xmlns:a16="http://schemas.microsoft.com/office/drawing/2014/main" id="{3AF0671D-7F67-4D1C-B688-160A2E92E99B}"/>
              </a:ext>
            </a:extLst>
          </p:cNvPr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9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33" name="角丸四角形 30">
            <a:extLst>
              <a:ext uri="{FF2B5EF4-FFF2-40B4-BE49-F238E27FC236}">
                <a16:creationId xmlns:a16="http://schemas.microsoft.com/office/drawing/2014/main" id="{23586A8F-6C43-4870-8EA9-B6BDCF523822}"/>
              </a:ext>
            </a:extLst>
          </p:cNvPr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tx1"/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tx1"/>
                </a:solidFill>
              </a:rPr>
              <a:t>Screen</a:t>
            </a:r>
          </a:p>
        </p:txBody>
      </p:sp>
      <p:sp>
        <p:nvSpPr>
          <p:cNvPr id="136" name="角丸四角形 35">
            <a:extLst>
              <a:ext uri="{FF2B5EF4-FFF2-40B4-BE49-F238E27FC236}">
                <a16:creationId xmlns:a16="http://schemas.microsoft.com/office/drawing/2014/main" id="{1EB985A6-8C0A-4468-9485-55C11E4DFCE4}"/>
              </a:ext>
            </a:extLst>
          </p:cNvPr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←</a:t>
            </a:r>
            <a:endParaRPr lang="en-US" altLang="ja-JP" sz="120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Word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7" name="角丸四角形 36">
            <a:extLst>
              <a:ext uri="{FF2B5EF4-FFF2-40B4-BE49-F238E27FC236}">
                <a16:creationId xmlns:a16="http://schemas.microsoft.com/office/drawing/2014/main" id="{AD06538A-BA20-4259-8352-949A1269279E}"/>
              </a:ext>
            </a:extLst>
          </p:cNvPr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←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38" name="角丸四角形 37">
            <a:extLst>
              <a:ext uri="{FF2B5EF4-FFF2-40B4-BE49-F238E27FC236}">
                <a16:creationId xmlns:a16="http://schemas.microsoft.com/office/drawing/2014/main" id="{3DA9196A-6C2A-4555-8C39-BCD52459007D}"/>
              </a:ext>
            </a:extLst>
          </p:cNvPr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139" name="角丸四角形 38">
            <a:extLst>
              <a:ext uri="{FF2B5EF4-FFF2-40B4-BE49-F238E27FC236}">
                <a16:creationId xmlns:a16="http://schemas.microsoft.com/office/drawing/2014/main" id="{BFAAA89B-F24E-4AE6-9E06-D17D66C2F267}"/>
              </a:ext>
            </a:extLst>
          </p:cNvPr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tx1"/>
                </a:solidFill>
              </a:rPr>
              <a:t>→</a:t>
            </a:r>
          </a:p>
        </p:txBody>
      </p:sp>
      <p:sp>
        <p:nvSpPr>
          <p:cNvPr id="140" name="角丸四角形 39">
            <a:extLst>
              <a:ext uri="{FF2B5EF4-FFF2-40B4-BE49-F238E27FC236}">
                <a16:creationId xmlns:a16="http://schemas.microsoft.com/office/drawing/2014/main" id="{61AB3CA1-6736-4077-A595-3DC2E4DF3D64}"/>
              </a:ext>
            </a:extLst>
          </p:cNvPr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→</a:t>
            </a:r>
            <a:endParaRPr kumimoji="1" lang="en-US" altLang="ja-JP" sz="1200">
              <a:solidFill>
                <a:schemeClr val="tx1"/>
              </a:solidFill>
            </a:endParaRP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Word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1" name="角丸四角形 41">
            <a:extLst>
              <a:ext uri="{FF2B5EF4-FFF2-40B4-BE49-F238E27FC236}">
                <a16:creationId xmlns:a16="http://schemas.microsoft.com/office/drawing/2014/main" id="{8987A0D6-79D2-4036-88EA-4C008777A8C7}"/>
              </a:ext>
            </a:extLst>
          </p:cNvPr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tx1"/>
                </a:solidFill>
              </a:rPr>
              <a:t>4</a:t>
            </a:r>
            <a:endParaRPr kumimoji="1" lang="ja-JP" altLang="en-US" u="sng">
              <a:solidFill>
                <a:schemeClr val="tx1"/>
              </a:solidFill>
            </a:endParaRPr>
          </a:p>
        </p:txBody>
      </p:sp>
      <p:sp>
        <p:nvSpPr>
          <p:cNvPr id="142" name="角丸四角形 42">
            <a:extLst>
              <a:ext uri="{FF2B5EF4-FFF2-40B4-BE49-F238E27FC236}">
                <a16:creationId xmlns:a16="http://schemas.microsoft.com/office/drawing/2014/main" id="{011D4C9D-56EF-4E90-BE0D-C38ACDB888D2}"/>
              </a:ext>
            </a:extLst>
          </p:cNvPr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3" name="角丸四角形 43">
            <a:extLst>
              <a:ext uri="{FF2B5EF4-FFF2-40B4-BE49-F238E27FC236}">
                <a16:creationId xmlns:a16="http://schemas.microsoft.com/office/drawing/2014/main" id="{89E9A97D-D546-4FB0-AAD8-635C6DE667B3}"/>
              </a:ext>
            </a:extLst>
          </p:cNvPr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6" name="角丸四角形 61">
            <a:extLst>
              <a:ext uri="{FF2B5EF4-FFF2-40B4-BE49-F238E27FC236}">
                <a16:creationId xmlns:a16="http://schemas.microsoft.com/office/drawing/2014/main" id="{E5F950A0-9800-4F5B-9B43-19F46308007D}"/>
              </a:ext>
            </a:extLst>
          </p:cNvPr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BS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7" name="角丸四角形 26">
            <a:extLst>
              <a:ext uri="{FF2B5EF4-FFF2-40B4-BE49-F238E27FC236}">
                <a16:creationId xmlns:a16="http://schemas.microsoft.com/office/drawing/2014/main" id="{87958AB1-2D6A-4F22-A32E-94C2ECEA2796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  <a:latin typeface="+mj-lt"/>
              </a:rPr>
              <a:t>Pg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  <a:latin typeface="+mj-lt"/>
              </a:rPr>
              <a:t>Up</a:t>
            </a:r>
          </a:p>
        </p:txBody>
      </p:sp>
      <p:sp>
        <p:nvSpPr>
          <p:cNvPr id="159" name="角丸四角形 49">
            <a:extLst>
              <a:ext uri="{FF2B5EF4-FFF2-40B4-BE49-F238E27FC236}">
                <a16:creationId xmlns:a16="http://schemas.microsoft.com/office/drawing/2014/main" id="{397C021B-A344-46E6-A751-A538323303F3}"/>
              </a:ext>
            </a:extLst>
          </p:cNvPr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60" name="角丸四角形 50">
            <a:extLst>
              <a:ext uri="{FF2B5EF4-FFF2-40B4-BE49-F238E27FC236}">
                <a16:creationId xmlns:a16="http://schemas.microsoft.com/office/drawing/2014/main" id="{485B9DE8-0314-457C-A798-C5CB898C217C}"/>
              </a:ext>
            </a:extLst>
          </p:cNvPr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X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161" name="角丸四角形 51">
            <a:extLst>
              <a:ext uri="{FF2B5EF4-FFF2-40B4-BE49-F238E27FC236}">
                <a16:creationId xmlns:a16="http://schemas.microsoft.com/office/drawing/2014/main" id="{B0CE9960-57E3-4A82-824C-22A456790C74}"/>
              </a:ext>
            </a:extLst>
          </p:cNvPr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C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163" name="角丸四角形 54">
            <a:extLst>
              <a:ext uri="{FF2B5EF4-FFF2-40B4-BE49-F238E27FC236}">
                <a16:creationId xmlns:a16="http://schemas.microsoft.com/office/drawing/2014/main" id="{D3DF366A-EEC0-4873-8CAA-8AEE2FC31AEC}"/>
              </a:ext>
            </a:extLst>
          </p:cNvPr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4" name="角丸四角形 55">
            <a:extLst>
              <a:ext uri="{FF2B5EF4-FFF2-40B4-BE49-F238E27FC236}">
                <a16:creationId xmlns:a16="http://schemas.microsoft.com/office/drawing/2014/main" id="{FA4839E0-B099-4DF3-9D52-6F493F09D685}"/>
              </a:ext>
            </a:extLst>
          </p:cNvPr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5" name="角丸四角形 56">
            <a:extLst>
              <a:ext uri="{FF2B5EF4-FFF2-40B4-BE49-F238E27FC236}">
                <a16:creationId xmlns:a16="http://schemas.microsoft.com/office/drawing/2014/main" id="{1C3ECBB4-7F81-40B3-A206-2E958AA96736}"/>
              </a:ext>
            </a:extLst>
          </p:cNvPr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6" name="角丸四角形 57">
            <a:extLst>
              <a:ext uri="{FF2B5EF4-FFF2-40B4-BE49-F238E27FC236}">
                <a16:creationId xmlns:a16="http://schemas.microsoft.com/office/drawing/2014/main" id="{0290ACBD-6B80-4980-B285-D18E0B9A224F}"/>
              </a:ext>
            </a:extLst>
          </p:cNvPr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8" name="角丸四角形 53">
            <a:extLst>
              <a:ext uri="{FF2B5EF4-FFF2-40B4-BE49-F238E27FC236}">
                <a16:creationId xmlns:a16="http://schemas.microsoft.com/office/drawing/2014/main" id="{22A2362F-DA41-4ACD-ABB7-01A581B9DA2E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+mj-lt"/>
              </a:rPr>
              <a:t>Pg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  <a:latin typeface="+mj-lt"/>
              </a:rPr>
              <a:t>Dn</a:t>
            </a:r>
            <a:endParaRPr kumimoji="1" lang="ja-JP" altLang="en-US" sz="12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040920B4-8B53-455D-8D0B-C7A743DEC3E3}"/>
              </a:ext>
            </a:extLst>
          </p:cNvPr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6FBCA526-A247-478A-81FA-61A628CFE505}"/>
                </a:ext>
              </a:extLst>
            </p:cNvPr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72DC7856-707E-41E5-A510-BC499BC66CEB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4B6A8696-D2AF-407E-8EEA-37DC019807E6}"/>
                </a:ext>
              </a:extLst>
            </p:cNvPr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CFB3F129-DB81-48DE-96EC-BCFDA2104D39}"/>
                </a:ext>
              </a:extLst>
            </p:cNvPr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055A4111-CDA1-42B7-8E99-C34A528082EB}"/>
                </a:ext>
              </a:extLst>
            </p:cNvPr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77F6A8C6-5A9D-4A8D-9816-FA9A4C2777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CDBED18F-B7C5-4FA8-90B4-A84D43B10788}"/>
                </a:ext>
              </a:extLst>
            </p:cNvPr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33206926-7E25-4020-834C-FEEA21C96FB5}"/>
                </a:ext>
              </a:extLst>
            </p:cNvPr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AB08584D-1B93-4B59-8D10-2B8893FA47F8}"/>
                </a:ext>
              </a:extLst>
            </p:cNvPr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>
              <a:extLst>
                <a:ext uri="{FF2B5EF4-FFF2-40B4-BE49-F238E27FC236}">
                  <a16:creationId xmlns:a16="http://schemas.microsoft.com/office/drawing/2014/main" id="{C483FBD4-ABD8-4EFF-88AD-8035F21D12E8}"/>
                </a:ext>
              </a:extLst>
            </p:cNvPr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コネクタ 182">
              <a:extLst>
                <a:ext uri="{FF2B5EF4-FFF2-40B4-BE49-F238E27FC236}">
                  <a16:creationId xmlns:a16="http://schemas.microsoft.com/office/drawing/2014/main" id="{0DF0E808-8CF5-4D03-9480-DC29B6DCA211}"/>
                </a:ext>
              </a:extLst>
            </p:cNvPr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7165F002-754B-4734-8940-A10F1F6391FF}"/>
                </a:ext>
              </a:extLst>
            </p:cNvPr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80AC4FDE-DBD2-491A-9270-3F5926C22EE0}"/>
              </a:ext>
            </a:extLst>
          </p:cNvPr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52">
            <a:extLst>
              <a:ext uri="{FF2B5EF4-FFF2-40B4-BE49-F238E27FC236}">
                <a16:creationId xmlns:a16="http://schemas.microsoft.com/office/drawing/2014/main" id="{3EF7ADC9-348F-4AE5-989A-99358C16CF71}"/>
              </a:ext>
            </a:extLst>
          </p:cNvPr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Log</a:t>
            </a:r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75" name="角丸四角形 44">
            <a:extLst>
              <a:ext uri="{FF2B5EF4-FFF2-40B4-BE49-F238E27FC236}">
                <a16:creationId xmlns:a16="http://schemas.microsoft.com/office/drawing/2014/main" id="{93F7DD86-D596-4641-B505-AE1D7BEDB490}"/>
              </a:ext>
            </a:extLst>
          </p:cNvPr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SMC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76" name="角丸四角形 58">
            <a:extLst>
              <a:ext uri="{FF2B5EF4-FFF2-40B4-BE49-F238E27FC236}">
                <a16:creationId xmlns:a16="http://schemas.microsoft.com/office/drawing/2014/main" id="{9E953E1E-4406-44F1-BF9C-B2080EAE5819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SLS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7590825D-6458-4D64-8564-8D805459219D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YEN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80" name="角丸四角形 31">
            <a:extLst>
              <a:ext uri="{FF2B5EF4-FFF2-40B4-BE49-F238E27FC236}">
                <a16:creationId xmlns:a16="http://schemas.microsoft.com/office/drawing/2014/main" id="{822649D4-2BCA-40B1-9ACC-463A235FC001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BRL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81" name="角丸四角形 32">
            <a:extLst>
              <a:ext uri="{FF2B5EF4-FFF2-40B4-BE49-F238E27FC236}">
                <a16:creationId xmlns:a16="http://schemas.microsoft.com/office/drawing/2014/main" id="{B2178874-21BB-4838-94F0-4AF7DDA64052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BRR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41115405-1139-4392-B18A-84FE093462CA}"/>
              </a:ext>
            </a:extLst>
          </p:cNvPr>
          <p:cNvSpPr txBox="1"/>
          <p:nvPr/>
        </p:nvSpPr>
        <p:spPr>
          <a:xfrm>
            <a:off x="4944095" y="6112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91DDB101-3D5C-400B-A242-021C5CB9967A}"/>
              </a:ext>
            </a:extLst>
          </p:cNvPr>
          <p:cNvCxnSpPr>
            <a:cxnSpLocks/>
          </p:cNvCxnSpPr>
          <p:nvPr/>
        </p:nvCxnSpPr>
        <p:spPr>
          <a:xfrm flipV="1">
            <a:off x="5426437" y="5412634"/>
            <a:ext cx="356461" cy="6571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2F2F8BC-2906-4CC4-BA6A-208F9F6E2B98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2563412" y="2408222"/>
            <a:ext cx="1593121" cy="253903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E3FAA29-8491-42F3-B445-C774B34518D1}"/>
              </a:ext>
            </a:extLst>
          </p:cNvPr>
          <p:cNvSpPr txBox="1"/>
          <p:nvPr/>
        </p:nvSpPr>
        <p:spPr>
          <a:xfrm>
            <a:off x="3099993" y="2038890"/>
            <a:ext cx="21130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+Shift</a:t>
            </a:r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でマクロ編集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6B613B7-6037-42B1-9B41-9E09D8A41F65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4156533" y="2408222"/>
            <a:ext cx="3626856" cy="96169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5B7273DA-972A-4040-8222-9A69B2D1186D}"/>
              </a:ext>
            </a:extLst>
          </p:cNvPr>
          <p:cNvGrpSpPr/>
          <p:nvPr/>
        </p:nvGrpSpPr>
        <p:grpSpPr>
          <a:xfrm>
            <a:off x="6348413" y="3356992"/>
            <a:ext cx="1708665" cy="2093088"/>
            <a:chOff x="6348413" y="3348008"/>
            <a:chExt cx="1708665" cy="2093088"/>
          </a:xfrm>
        </p:grpSpPr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9DDEDF2D-6F86-4D83-B3D7-2269DDE5D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8456" y="3864739"/>
              <a:ext cx="0" cy="5292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B9F321E3-DE18-44AE-A6E3-5399B0CA2E24}"/>
                </a:ext>
              </a:extLst>
            </p:cNvPr>
            <p:cNvCxnSpPr/>
            <p:nvPr/>
          </p:nvCxnSpPr>
          <p:spPr>
            <a:xfrm flipV="1">
              <a:off x="6874472" y="4394022"/>
              <a:ext cx="0" cy="520424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7D32724E-DE85-4E33-9E22-1BF6E9897531}"/>
                </a:ext>
              </a:extLst>
            </p:cNvPr>
            <p:cNvCxnSpPr>
              <a:cxnSpLocks/>
            </p:cNvCxnSpPr>
            <p:nvPr/>
          </p:nvCxnSpPr>
          <p:spPr>
            <a:xfrm>
              <a:off x="6702072" y="3869500"/>
              <a:ext cx="822256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D2D33794-63B1-40C2-8FF1-C9C79F597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1946" y="3348008"/>
              <a:ext cx="0" cy="5292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C9F20A31-6213-458C-9E02-60B3FCE9D2D8}"/>
                </a:ext>
              </a:extLst>
            </p:cNvPr>
            <p:cNvCxnSpPr>
              <a:cxnSpLocks/>
            </p:cNvCxnSpPr>
            <p:nvPr/>
          </p:nvCxnSpPr>
          <p:spPr>
            <a:xfrm>
              <a:off x="7521946" y="3350358"/>
              <a:ext cx="533823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3D6BBCC2-496F-4A50-AB9B-AE43B8A61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0583" y="3348008"/>
              <a:ext cx="0" cy="5292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ED68FD96-E8DB-48EB-9CCB-82802105DAF5}"/>
                </a:ext>
              </a:extLst>
            </p:cNvPr>
            <p:cNvCxnSpPr>
              <a:cxnSpLocks/>
            </p:cNvCxnSpPr>
            <p:nvPr/>
          </p:nvCxnSpPr>
          <p:spPr>
            <a:xfrm>
              <a:off x="7767638" y="3869470"/>
              <a:ext cx="28944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0ADCF866-8C32-4C49-A954-6D13AA756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359" y="3864740"/>
              <a:ext cx="0" cy="526285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77A2F29A-42BD-4663-88A2-990C33FDD0A5}"/>
                </a:ext>
              </a:extLst>
            </p:cNvPr>
            <p:cNvCxnSpPr>
              <a:cxnSpLocks/>
            </p:cNvCxnSpPr>
            <p:nvPr/>
          </p:nvCxnSpPr>
          <p:spPr>
            <a:xfrm>
              <a:off x="6869906" y="4390964"/>
              <a:ext cx="904453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7DA41B38-A692-4C01-AA92-296D3C6D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3" y="4390964"/>
              <a:ext cx="354806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9989CFC2-1BE7-4CC3-B0B9-757E461A0CEE}"/>
                </a:ext>
              </a:extLst>
            </p:cNvPr>
            <p:cNvCxnSpPr/>
            <p:nvPr/>
          </p:nvCxnSpPr>
          <p:spPr>
            <a:xfrm flipV="1">
              <a:off x="7120855" y="4915494"/>
              <a:ext cx="0" cy="520424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4E29729C-68FA-47C4-ACCC-FA584AFECD11}"/>
                </a:ext>
              </a:extLst>
            </p:cNvPr>
            <p:cNvCxnSpPr>
              <a:cxnSpLocks/>
            </p:cNvCxnSpPr>
            <p:nvPr/>
          </p:nvCxnSpPr>
          <p:spPr>
            <a:xfrm>
              <a:off x="6872288" y="4919602"/>
              <a:ext cx="24288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CFC72D44-3612-4226-90C5-F0D1B1E6F735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56" y="5441096"/>
              <a:ext cx="538163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角丸四角形 45">
            <a:extLst>
              <a:ext uri="{FF2B5EF4-FFF2-40B4-BE49-F238E27FC236}">
                <a16:creationId xmlns:a16="http://schemas.microsoft.com/office/drawing/2014/main" id="{EA1C4FD8-2992-4620-A8D0-B3B4E9C864B7}"/>
              </a:ext>
            </a:extLst>
          </p:cNvPr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*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n-US" altLang="ja-JP" sz="40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:Clipboards</a:t>
            </a:r>
            <a:endParaRPr lang="ja-JP" altLang="en-US" sz="4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P2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P4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P5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P6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P7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P8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P9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６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>
                <a:solidFill>
                  <a:schemeClr val="bg1"/>
                </a:solidFill>
              </a:rPr>
              <a:t>拡張クリップボード </a:t>
            </a:r>
            <a:r>
              <a:rPr lang="en-US" altLang="ja-JP" sz="2800">
                <a:solidFill>
                  <a:schemeClr val="bg1"/>
                </a:solidFill>
              </a:rPr>
              <a:t>x50</a:t>
            </a:r>
          </a:p>
          <a:p>
            <a:pPr marL="0" lvl="2"/>
            <a:r>
              <a:rPr lang="en-US" altLang="ja-JP" sz="1600">
                <a:solidFill>
                  <a:schemeClr val="bg1"/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err="1">
                <a:solidFill>
                  <a:schemeClr val="bg1"/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>
                <a:solidFill>
                  <a:schemeClr val="bg1"/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err="1">
                <a:solidFill>
                  <a:schemeClr val="bg1"/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>
                <a:solidFill>
                  <a:schemeClr val="bg1"/>
                </a:solidFill>
                <a:sym typeface="Wingdings" panose="05000000000000000000" pitchFamily="2" charset="2"/>
              </a:rPr>
              <a:t>管理）</a:t>
            </a:r>
            <a:endParaRPr lang="en-US" altLang="ja-JP" sz="1600">
              <a:solidFill>
                <a:schemeClr val="bg1"/>
              </a:solidFill>
            </a:endParaRPr>
          </a:p>
          <a:p>
            <a:pPr marL="457200" lvl="3"/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Space+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各キー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で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Paste</a:t>
            </a:r>
            <a:endParaRPr lang="en-US" altLang="ja-JP">
              <a:solidFill>
                <a:schemeClr val="bg1"/>
              </a:solidFill>
            </a:endParaRPr>
          </a:p>
          <a:p>
            <a:pPr marL="457200" lvl="3"/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altLang="ja-JP" err="1">
                <a:solidFill>
                  <a:schemeClr val="bg1"/>
                </a:solidFill>
                <a:sym typeface="Wingdings" panose="05000000000000000000" pitchFamily="2" charset="2"/>
              </a:rPr>
              <a:t>Space+Shift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+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各キー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で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</a:rPr>
              <a:t>P1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</a:rPr>
              <a:t>P3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b="1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CAPS&amp;SPACE</a:t>
            </a:r>
            <a:r>
              <a:rPr lang="en-US" altLang="ja-JP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:Launcher</a:t>
            </a:r>
            <a:endParaRPr lang="en-US" altLang="ja-JP" sz="4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</a:rPr>
              <a:t>App1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720" y="3893250"/>
            <a:ext cx="464588" cy="4653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50">
                <a:solidFill>
                  <a:schemeClr val="accent6">
                    <a:lumMod val="75000"/>
                  </a:schemeClr>
                </a:solidFill>
              </a:rPr>
              <a:t>Add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60907" y="1908691"/>
            <a:ext cx="7233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>
                <a:solidFill>
                  <a:schemeClr val="bg1"/>
                </a:solidFill>
              </a:rPr>
              <a:t>ランチャ</a:t>
            </a:r>
            <a:endParaRPr lang="en-US" altLang="ja-JP" sz="2800">
              <a:solidFill>
                <a:schemeClr val="bg1"/>
              </a:solidFill>
            </a:endParaRPr>
          </a:p>
          <a:p>
            <a:pPr marL="457200" lvl="3"/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App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起動 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※App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指定での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AltTab</a:t>
            </a:r>
          </a:p>
          <a:p>
            <a:pPr marL="457200" lvl="3"/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特定ファイルを登録して実行（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App1~App0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）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※Shift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押しで登録</a:t>
            </a:r>
            <a:endParaRPr lang="en-US" altLang="ja-JP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01" y="3946224"/>
            <a:ext cx="239291" cy="23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02" y="4374937"/>
            <a:ext cx="569563" cy="5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66" y="4419935"/>
            <a:ext cx="453706" cy="45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角丸四角形 60">
            <a:extLst>
              <a:ext uri="{FF2B5EF4-FFF2-40B4-BE49-F238E27FC236}">
                <a16:creationId xmlns:a16="http://schemas.microsoft.com/office/drawing/2014/main" id="{2F49FBF2-61EA-410C-BD35-AB12B90CB001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  <a:stCxn id="71" idx="0"/>
            <a:endCxn id="67" idx="1"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3" y="3336130"/>
            <a:ext cx="5367337" cy="531019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026" name="Picture 2" descr="「truecrypt icon」の画像検索結果">
            <a:extLst>
              <a:ext uri="{FF2B5EF4-FFF2-40B4-BE49-F238E27FC236}">
                <a16:creationId xmlns:a16="http://schemas.microsoft.com/office/drawing/2014/main" id="{28350437-A961-4E43-AC92-608B6032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73" y="5005670"/>
            <a:ext cx="330838" cy="33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isual studio code icon」の画像検索結果">
            <a:extLst>
              <a:ext uri="{FF2B5EF4-FFF2-40B4-BE49-F238E27FC236}">
                <a16:creationId xmlns:a16="http://schemas.microsoft.com/office/drawing/2014/main" id="{BDB0DD28-B9A8-4F6C-8196-3B6ABD0A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65" y="4472069"/>
            <a:ext cx="354838" cy="35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角丸四角形 46">
            <a:extLst>
              <a:ext uri="{FF2B5EF4-FFF2-40B4-BE49-F238E27FC236}">
                <a16:creationId xmlns:a16="http://schemas.microsoft.com/office/drawing/2014/main" id="{B513C826-F950-4DE1-9842-CF6DF539FBCB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1" name="Picture 2" descr="コマンドラインの白黒シルエットイラスト">
            <a:extLst>
              <a:ext uri="{FF2B5EF4-FFF2-40B4-BE49-F238E27FC236}">
                <a16:creationId xmlns:a16="http://schemas.microsoft.com/office/drawing/2014/main" id="{5BFB438A-CBDE-4F1B-8EFD-8EA45ECD5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0207" r="12035" b="19614"/>
          <a:stretch/>
        </p:blipFill>
        <p:spPr bwMode="auto">
          <a:xfrm>
            <a:off x="7758385" y="4467496"/>
            <a:ext cx="489766" cy="3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rello 無料 アイコン の Social icons">
            <a:extLst>
              <a:ext uri="{FF2B5EF4-FFF2-40B4-BE49-F238E27FC236}">
                <a16:creationId xmlns:a16="http://schemas.microsoft.com/office/drawing/2014/main" id="{2ED35A27-F52E-458C-AA12-58C08B85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31" y="3952976"/>
            <a:ext cx="190565" cy="19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角丸四角形 31">
            <a:extLst>
              <a:ext uri="{FF2B5EF4-FFF2-40B4-BE49-F238E27FC236}">
                <a16:creationId xmlns:a16="http://schemas.microsoft.com/office/drawing/2014/main" id="{96382195-79D4-450B-A257-3371B90A6F6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32">
            <a:extLst>
              <a:ext uri="{FF2B5EF4-FFF2-40B4-BE49-F238E27FC236}">
                <a16:creationId xmlns:a16="http://schemas.microsoft.com/office/drawing/2014/main" id="{F427DF97-D209-4A14-B3DC-CF346AAC4197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" name="Picture 2" descr="テキストエディター「Mery」Ver 2.6.0">
            <a:extLst>
              <a:ext uri="{FF2B5EF4-FFF2-40B4-BE49-F238E27FC236}">
                <a16:creationId xmlns:a16="http://schemas.microsoft.com/office/drawing/2014/main" id="{AD2FAD05-5F0F-4D95-AE74-C500E1B9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9" r="20114"/>
          <a:stretch/>
        </p:blipFill>
        <p:spPr bwMode="auto">
          <a:xfrm>
            <a:off x="2499190" y="3946224"/>
            <a:ext cx="340084" cy="3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D12200C-9CC7-4D83-BA6E-66F00A2C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49" y="4474730"/>
            <a:ext cx="350722" cy="3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43">
            <a:extLst>
              <a:ext uri="{FF2B5EF4-FFF2-40B4-BE49-F238E27FC236}">
                <a16:creationId xmlns:a16="http://schemas.microsoft.com/office/drawing/2014/main" id="{0FDBBBD9-F898-45D8-980A-0C8777CCFEB0}"/>
              </a:ext>
            </a:extLst>
          </p:cNvPr>
          <p:cNvSpPr/>
          <p:nvPr/>
        </p:nvSpPr>
        <p:spPr>
          <a:xfrm>
            <a:off x="530226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Discord, logos, logo icon">
            <a:extLst>
              <a:ext uri="{FF2B5EF4-FFF2-40B4-BE49-F238E27FC236}">
                <a16:creationId xmlns:a16="http://schemas.microsoft.com/office/drawing/2014/main" id="{AC42B16A-439A-44B4-B3BD-C02BE0F2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37" y="4048469"/>
            <a:ext cx="312607" cy="31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「Internet Explorer icon」の画像検索結果">
            <a:extLst>
              <a:ext uri="{FF2B5EF4-FFF2-40B4-BE49-F238E27FC236}">
                <a16:creationId xmlns:a16="http://schemas.microsoft.com/office/drawing/2014/main" id="{02C69809-D69B-49B6-8394-6CABA161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200" y="3931347"/>
            <a:ext cx="261907" cy="26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 b="1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CAPS&amp;ALT</a:t>
            </a:r>
            <a:r>
              <a:rPr lang="en-US" altLang="ja-JP" sz="40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:Functions</a:t>
            </a:r>
            <a:r>
              <a:rPr lang="en-US" altLang="ja-JP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Plus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</a:rPr>
              <a:t>4k←</a:t>
            </a:r>
          </a:p>
          <a:p>
            <a:pPr algn="ctr"/>
            <a:r>
              <a:rPr kumimoji="1" lang="en-US" altLang="ja-JP" sz="1100">
                <a:solidFill>
                  <a:schemeClr val="accent5">
                    <a:lumMod val="75000"/>
                  </a:schemeClr>
                </a:solidFill>
              </a:rPr>
              <a:t>only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</a:rPr>
              <a:t>4k+2K</a:t>
            </a:r>
            <a:endParaRPr lang="ja-JP" altLang="en-US" sz="11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</a:rPr>
              <a:t>→2k</a:t>
            </a:r>
          </a:p>
          <a:p>
            <a:pPr algn="ctr"/>
            <a:r>
              <a:rPr kumimoji="1" lang="en-US" altLang="ja-JP" sz="1100">
                <a:solidFill>
                  <a:schemeClr val="accent5">
                    <a:lumMod val="75000"/>
                  </a:schemeClr>
                </a:solidFill>
              </a:rPr>
              <a:t>only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5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>
                <a:solidFill>
                  <a:schemeClr val="accent5">
                    <a:lumMod val="75000"/>
                  </a:schemeClr>
                </a:solidFill>
              </a:rPr>
              <a:t>Up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Explorer</a:t>
            </a: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5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</a:rPr>
              <a:t>Down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Screen</a:t>
            </a: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Capture</a:t>
            </a:r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51954"/>
            <a:ext cx="464588" cy="465380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75000"/>
                  </a:schemeClr>
                </a:solidFill>
              </a:rPr>
              <a:t>DL</a:t>
            </a:r>
            <a:endParaRPr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0" name="角丸四角形 62">
            <a:extLst>
              <a:ext uri="{FF2B5EF4-FFF2-40B4-BE49-F238E27FC236}">
                <a16:creationId xmlns:a16="http://schemas.microsoft.com/office/drawing/2014/main" id="{B4B07BE0-844A-4C31-8ED5-8BE8E96C4642}"/>
              </a:ext>
            </a:extLst>
          </p:cNvPr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8046456" cy="1325563"/>
          </a:xfrm>
        </p:spPr>
        <p:txBody>
          <a:bodyPr>
            <a:normAutofit/>
          </a:bodyPr>
          <a:lstStyle/>
          <a:p>
            <a:r>
              <a:rPr lang="en-US" altLang="ja-JP" sz="3600" b="1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LSHIFT&amp;RSHIFT</a:t>
            </a:r>
            <a:r>
              <a:rPr lang="en-US" altLang="ja-JP" sz="3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1" lang="en-US" altLang="ja-JP" sz="3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</a:t>
            </a:r>
            <a:r>
              <a:rPr kumimoji="1" lang="en-US" altLang="ja-JP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Control</a:t>
            </a:r>
            <a:endParaRPr kumimoji="1" lang="ja-JP" altLang="en-US" sz="3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Grab</a:t>
            </a: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Change</a:t>
            </a:r>
          </a:p>
          <a:p>
            <a:pPr algn="ctr"/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Window</a:t>
            </a:r>
          </a:p>
          <a:p>
            <a:pPr algn="ctr"/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Size</a:t>
            </a:r>
            <a:endParaRPr lang="ja-JP" alt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sz="360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CAPS&amp;LCMD</a:t>
            </a:r>
            <a:r>
              <a:rPr lang="en-US" altLang="ja-JP" sz="3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:App</a:t>
            </a:r>
            <a:r>
              <a:rPr lang="en-US" altLang="ja-JP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Specific Binds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  <a:latin typeface="+mn-ea"/>
              </a:rPr>
              <a:t>枠線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rgbClr val="C00000"/>
                </a:solidFill>
              </a:rPr>
              <a:t>赤</a:t>
            </a:r>
            <a:endParaRPr lang="en-US" altLang="ja-JP" sz="900">
              <a:solidFill>
                <a:srgbClr val="C00000"/>
              </a:solidFill>
            </a:endParaRPr>
          </a:p>
          <a:p>
            <a:pPr algn="ctr"/>
            <a:r>
              <a:rPr lang="ja-JP" altLang="en-US" sz="900">
                <a:solidFill>
                  <a:srgbClr val="C00000"/>
                </a:solidFill>
              </a:rPr>
              <a:t>枠線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枠線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rgbClr val="C00000"/>
                </a:solidFill>
              </a:rPr>
              <a:t>赤</a:t>
            </a:r>
            <a:endParaRPr lang="en-US" altLang="ja-JP" sz="900">
              <a:solidFill>
                <a:srgbClr val="C00000"/>
              </a:solidFill>
            </a:endParaRPr>
          </a:p>
          <a:p>
            <a:pPr algn="ctr"/>
            <a:r>
              <a:rPr lang="ja-JP" altLang="en-US" sz="900">
                <a:solidFill>
                  <a:srgbClr val="C00000"/>
                </a:solidFill>
              </a:rPr>
              <a:t>文字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文字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箇条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図形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図形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>
                <a:solidFill>
                  <a:schemeClr val="bg1"/>
                </a:solidFill>
              </a:rPr>
              <a:t>Font</a:t>
            </a:r>
          </a:p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変更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図形の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背面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前面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bg1"/>
                </a:solidFill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解除</a:t>
            </a:r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枠線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40" y="1837708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角丸四角形 67">
            <a:extLst>
              <a:ext uri="{FF2B5EF4-FFF2-40B4-BE49-F238E27FC236}">
                <a16:creationId xmlns:a16="http://schemas.microsoft.com/office/drawing/2014/main" id="{8DE6D9B1-B928-429B-86E5-02994F75A314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9FB62B1-7D7C-4047-8585-E9A7131D8AD7}"/>
              </a:ext>
            </a:extLst>
          </p:cNvPr>
          <p:cNvSpPr txBox="1"/>
          <p:nvPr/>
        </p:nvSpPr>
        <p:spPr>
          <a:xfrm>
            <a:off x="628724" y="1276089"/>
            <a:ext cx="60829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</a:rPr>
              <a:t>※RDP</a:t>
            </a:r>
            <a:r>
              <a:rPr lang="ja-JP" altLang="en-US" sz="1600">
                <a:solidFill>
                  <a:schemeClr val="bg1"/>
                </a:solidFill>
              </a:rPr>
              <a:t>先に刺さらないため、非推奨。局所最適化対象のみ</a:t>
            </a: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31461</TotalTime>
  <Words>812</Words>
  <Application>Microsoft Office PowerPoint</Application>
  <PresentationFormat>画面に合わせる (4:3)</PresentationFormat>
  <Paragraphs>534</Paragraphs>
  <Slides>12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メイリオ</vt:lpstr>
      <vt:lpstr>游ゴシック Light</vt:lpstr>
      <vt:lpstr>Arial</vt:lpstr>
      <vt:lpstr>Calibri</vt:lpstr>
      <vt:lpstr>Courier New</vt:lpstr>
      <vt:lpstr>Office テーマ</vt:lpstr>
      <vt:lpstr>Key &amp; Mouse  Bindings</vt:lpstr>
      <vt:lpstr>Default</vt:lpstr>
      <vt:lpstr>RCMD:FunctionKeys</vt:lpstr>
      <vt:lpstr>CAPS:FunctionKeys</vt:lpstr>
      <vt:lpstr>SPACE:Clipboards</vt:lpstr>
      <vt:lpstr>CAPS&amp;SPACE:Launcher</vt:lpstr>
      <vt:lpstr>CAPS&amp;ALT:Functions Plus</vt:lpstr>
      <vt:lpstr>LSHIFT&amp;RSHIFT:Mouse Control</vt:lpstr>
      <vt:lpstr>CAPS&amp;LCMD:App Specific Binds</vt:lpstr>
      <vt:lpstr>CAPS&amp;LCMD:App Specific Binds</vt:lpstr>
      <vt:lpstr>Mouse Bindings</vt:lpstr>
      <vt:lpstr>Architecture  → ボタン押下からApplicationへの入力まで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1646</cp:revision>
  <dcterms:created xsi:type="dcterms:W3CDTF">2015-05-12T16:23:26Z</dcterms:created>
  <dcterms:modified xsi:type="dcterms:W3CDTF">2021-01-04T22:31:08Z</dcterms:modified>
</cp:coreProperties>
</file>