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13" r:id="rId13"/>
    <p:sldId id="315" r:id="rId14"/>
    <p:sldId id="316" r:id="rId15"/>
    <p:sldId id="318" r:id="rId16"/>
    <p:sldId id="324" r:id="rId17"/>
    <p:sldId id="317" r:id="rId18"/>
    <p:sldId id="303" r:id="rId19"/>
    <p:sldId id="306" r:id="rId20"/>
    <p:sldId id="326" r:id="rId21"/>
    <p:sldId id="325" r:id="rId22"/>
    <p:sldId id="25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26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>
        <p:scale>
          <a:sx n="100" d="100"/>
          <a:sy n="100" d="100"/>
        </p:scale>
        <p:origin x="1506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redo custSel addSld delSld modSld modSection">
      <pc:chgData name="ito sh" userId="b72e1b45a6eb2453" providerId="LiveId" clId="{5DB3A279-52B4-49E0-BE74-E3F363D4CA0E}" dt="2018-10-29T19:38:48.633" v="2338" actId="207"/>
      <pc:docMkLst>
        <pc:docMk/>
      </pc:docMkLst>
      <pc:sldChg chg="addSp delSp modSp">
        <pc:chgData name="ito sh" userId="b72e1b45a6eb2453" providerId="LiveId" clId="{5DB3A279-52B4-49E0-BE74-E3F363D4CA0E}" dt="2018-10-29T19:37:37.385" v="2322" actId="20577"/>
        <pc:sldMkLst>
          <pc:docMk/>
          <pc:sldMk cId="2080287932" sldId="257"/>
        </pc:sldMkLst>
        <pc:spChg chg="mod">
          <ac:chgData name="ito sh" userId="b72e1b45a6eb2453" providerId="LiveId" clId="{5DB3A279-52B4-49E0-BE74-E3F363D4CA0E}" dt="2018-10-29T19:37:37.385" v="2322" actId="20577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5DB3A279-52B4-49E0-BE74-E3F363D4CA0E}" dt="2018-10-29T19:29:24.019" v="2221" actId="14100"/>
          <ac:spMkLst>
            <pc:docMk/>
            <pc:sldMk cId="2080287932" sldId="257"/>
            <ac:spMk id="10" creationId="{F56B2184-E64E-4488-95A8-C3EC5CF5F6CB}"/>
          </ac:spMkLst>
        </pc:spChg>
        <pc:spChg chg="del">
          <ac:chgData name="ito sh" userId="b72e1b45a6eb2453" providerId="LiveId" clId="{5DB3A279-52B4-49E0-BE74-E3F363D4CA0E}" dt="2018-10-29T19:29:14.343" v="2220" actId="478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5DB3A279-52B4-49E0-BE74-E3F363D4CA0E}" dt="2018-10-29T19:32:42.308" v="2312" actId="20577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5DB3A279-52B4-49E0-BE74-E3F363D4CA0E}" dt="2018-10-29T19:33:05.002" v="2313" actId="1076"/>
          <ac:spMkLst>
            <pc:docMk/>
            <pc:sldMk cId="2080287932" sldId="257"/>
            <ac:spMk id="26" creationId="{08A9C4AC-9A19-48FC-B2E9-58C9EB3A677D}"/>
          </ac:spMkLst>
        </pc:spChg>
        <pc:grpChg chg="add del mod">
          <ac:chgData name="ito sh" userId="b72e1b45a6eb2453" providerId="LiveId" clId="{5DB3A279-52B4-49E0-BE74-E3F363D4CA0E}" dt="2018-10-29T19:30:22.824" v="2289" actId="571"/>
          <ac:grpSpMkLst>
            <pc:docMk/>
            <pc:sldMk cId="2080287932" sldId="257"/>
            <ac:grpSpMk id="17" creationId="{3EA02ABE-776C-48A0-9798-C804131708AC}"/>
          </ac:grpSpMkLst>
        </pc:grpChg>
        <pc:cxnChg chg="mod">
          <ac:chgData name="ito sh" userId="b72e1b45a6eb2453" providerId="LiveId" clId="{5DB3A279-52B4-49E0-BE74-E3F363D4CA0E}" dt="2018-10-29T19:30:19.783" v="2288" actId="14100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5DB3A279-52B4-49E0-BE74-E3F363D4CA0E}" dt="2018-10-29T19:30:14.461" v="2287" actId="14100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5DB3A279-52B4-49E0-BE74-E3F363D4CA0E}" dt="2018-10-29T19:30:48.688" v="2292" actId="1076"/>
          <ac:cxnSpMkLst>
            <pc:docMk/>
            <pc:sldMk cId="2080287932" sldId="257"/>
            <ac:cxnSpMk id="25" creationId="{4254F857-4F54-422C-A621-DBD385FB1FA1}"/>
          </ac:cxnSpMkLst>
        </pc:cxnChg>
        <pc:cxnChg chg="del">
          <ac:chgData name="ito sh" userId="b72e1b45a6eb2453" providerId="LiveId" clId="{5DB3A279-52B4-49E0-BE74-E3F363D4CA0E}" dt="2018-10-29T19:30:59.197" v="2294" actId="478"/>
          <ac:cxnSpMkLst>
            <pc:docMk/>
            <pc:sldMk cId="2080287932" sldId="257"/>
            <ac:cxnSpMk id="28" creationId="{F7432742-C527-4E85-9F04-739263FC10B6}"/>
          </ac:cxnSpMkLst>
        </pc:cxnChg>
        <pc:cxnChg chg="del">
          <ac:chgData name="ito sh" userId="b72e1b45a6eb2453" providerId="LiveId" clId="{5DB3A279-52B4-49E0-BE74-E3F363D4CA0E}" dt="2018-10-29T19:31:06.076" v="2295" actId="478"/>
          <ac:cxnSpMkLst>
            <pc:docMk/>
            <pc:sldMk cId="2080287932" sldId="257"/>
            <ac:cxnSpMk id="29" creationId="{E458F4EA-325A-4E60-AE86-54A032C8EBC8}"/>
          </ac:cxnSpMkLst>
        </pc:cxnChg>
        <pc:cxnChg chg="mod">
          <ac:chgData name="ito sh" userId="b72e1b45a6eb2453" providerId="LiveId" clId="{5DB3A279-52B4-49E0-BE74-E3F363D4CA0E}" dt="2018-10-29T19:30:05.094" v="2284" actId="1076"/>
          <ac:cxnSpMkLst>
            <pc:docMk/>
            <pc:sldMk cId="2080287932" sldId="257"/>
            <ac:cxnSpMk id="30" creationId="{406ACE9D-94AE-4054-A9CD-85E045C285B1}"/>
          </ac:cxnSpMkLst>
        </pc:cxnChg>
        <pc:cxnChg chg="add mod">
          <ac:chgData name="ito sh" userId="b72e1b45a6eb2453" providerId="LiveId" clId="{5DB3A279-52B4-49E0-BE74-E3F363D4CA0E}" dt="2018-10-29T19:30:28.359" v="2291" actId="14100"/>
          <ac:cxnSpMkLst>
            <pc:docMk/>
            <pc:sldMk cId="2080287932" sldId="257"/>
            <ac:cxnSpMk id="31" creationId="{5AB469AB-91EA-4719-9193-5C11710F7D0D}"/>
          </ac:cxnSpMkLst>
        </pc:cxnChg>
        <pc:cxnChg chg="mod">
          <ac:chgData name="ito sh" userId="b72e1b45a6eb2453" providerId="LiveId" clId="{5DB3A279-52B4-49E0-BE74-E3F363D4CA0E}" dt="2018-10-29T19:30:54.767" v="2293" actId="1076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5DB3A279-52B4-49E0-BE74-E3F363D4CA0E}" dt="2018-10-29T19:31:15.502" v="2296" actId="1076"/>
          <ac:cxnSpMkLst>
            <pc:docMk/>
            <pc:sldMk cId="2080287932" sldId="257"/>
            <ac:cxnSpMk id="35" creationId="{AD03622D-F9D0-4492-9B8E-62C07AFB36C7}"/>
          </ac:cxnSpMkLst>
        </pc:cxnChg>
        <pc:cxnChg chg="mod">
          <ac:chgData name="ito sh" userId="b72e1b45a6eb2453" providerId="LiveId" clId="{5DB3A279-52B4-49E0-BE74-E3F363D4CA0E}" dt="2018-10-29T19:30:05.094" v="2284" actId="1076"/>
          <ac:cxnSpMkLst>
            <pc:docMk/>
            <pc:sldMk cId="2080287932" sldId="257"/>
            <ac:cxnSpMk id="38" creationId="{31B06834-5C0F-403A-A6E4-585A5828D796}"/>
          </ac:cxnSpMkLst>
        </pc:cxnChg>
      </pc:sldChg>
      <pc:sldChg chg="addSp delSp modSp">
        <pc:chgData name="ito sh" userId="b72e1b45a6eb2453" providerId="LiveId" clId="{5DB3A279-52B4-49E0-BE74-E3F363D4CA0E}" dt="2018-10-20T06:37:01.318" v="2097" actId="1076"/>
        <pc:sldMkLst>
          <pc:docMk/>
          <pc:sldMk cId="1582896633" sldId="291"/>
        </pc:sldMkLst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29T19:38:48.633" v="2338" actId="207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5DB3A279-52B4-49E0-BE74-E3F363D4CA0E}" dt="2018-10-29T19:38:42.236" v="2337" actId="207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9T19:38:48.633" v="2338" actId="207"/>
          <ac:spMkLst>
            <pc:docMk/>
            <pc:sldMk cId="2676337646" sldId="299"/>
            <ac:spMk id="53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0-25T20:03:46.314" v="2217" actId="13822"/>
        <pc:sldMkLst>
          <pc:docMk/>
          <pc:sldMk cId="2112611312" sldId="306"/>
        </pc:sldMkLst>
        <pc:spChg chg="mod">
          <ac:chgData name="ito sh" userId="b72e1b45a6eb2453" providerId="LiveId" clId="{5DB3A279-52B4-49E0-BE74-E3F363D4CA0E}" dt="2018-10-20T05:44:25.282" v="445" actId="207"/>
          <ac:spMkLst>
            <pc:docMk/>
            <pc:sldMk cId="2112611312" sldId="306"/>
            <ac:spMk id="2" creationId="{00000000-0000-0000-0000-000000000000}"/>
          </ac:spMkLst>
        </pc:spChg>
        <pc:spChg chg="add del mod">
          <ac:chgData name="ito sh" userId="b72e1b45a6eb2453" providerId="LiveId" clId="{5DB3A279-52B4-49E0-BE74-E3F363D4CA0E}" dt="2018-10-25T20:01:54.405" v="2193" actId="478"/>
          <ac:spMkLst>
            <pc:docMk/>
            <pc:sldMk cId="2112611312" sldId="306"/>
            <ac:spMk id="3" creationId="{BAB623B7-5F46-4A92-A287-0BD2A3DB2DE4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5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6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7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8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8" creationId="{107C4EAB-40A2-477F-8AAB-3514241B7D42}"/>
          </ac:spMkLst>
        </pc:spChg>
        <pc:spChg chg="add del mod">
          <ac:chgData name="ito sh" userId="b72e1b45a6eb2453" providerId="LiveId" clId="{5DB3A279-52B4-49E0-BE74-E3F363D4CA0E}" dt="2018-10-25T20:01:53.550" v="2192" actId="478"/>
          <ac:spMkLst>
            <pc:docMk/>
            <pc:sldMk cId="2112611312" sldId="306"/>
            <ac:spMk id="9" creationId="{433E73A7-3314-4A1C-9D5F-E20D2EBBCAA1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0" creationId="{C552718F-3B5E-42EA-BC8F-FE482A26D85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1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1" creationId="{D634BDA4-FC96-4AC6-A7D1-90D5CEACF2F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2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2" creationId="{539358A3-A26B-4868-AB7C-299CCAA7944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3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3" creationId="{E3E02116-18EB-493D-AD14-58F1C7DDD686}"/>
          </ac:spMkLst>
        </pc:spChg>
        <pc:spChg chg="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4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4" creationId="{E98D06E1-55E5-4906-B2FC-747903E212C7}"/>
          </ac:spMkLst>
        </pc:spChg>
        <pc:spChg chg="add del mod">
          <ac:chgData name="ito sh" userId="b72e1b45a6eb2453" providerId="LiveId" clId="{5DB3A279-52B4-49E0-BE74-E3F363D4CA0E}" dt="2018-10-25T20:03:27.696" v="2216" actId="478"/>
          <ac:spMkLst>
            <pc:docMk/>
            <pc:sldMk cId="2112611312" sldId="306"/>
            <ac:spMk id="15" creationId="{F1C6DD6C-B29B-493C-8F4B-10CABB275C75}"/>
          </ac:spMkLst>
        </pc:spChg>
        <pc:spChg chg="add mod">
          <ac:chgData name="ito sh" userId="b72e1b45a6eb2453" providerId="LiveId" clId="{5DB3A279-52B4-49E0-BE74-E3F363D4CA0E}" dt="2018-10-25T20:03:25.721" v="2213" actId="571"/>
          <ac:spMkLst>
            <pc:docMk/>
            <pc:sldMk cId="2112611312" sldId="306"/>
            <ac:spMk id="16" creationId="{C5368CC1-25A6-4509-910E-FB0522C35B85}"/>
          </ac:spMkLst>
        </pc:spChg>
        <pc:spChg chg="add mod">
          <ac:chgData name="ito sh" userId="b72e1b45a6eb2453" providerId="LiveId" clId="{5DB3A279-52B4-49E0-BE74-E3F363D4CA0E}" dt="2018-10-25T20:03:25.301" v="2212" actId="571"/>
          <ac:spMkLst>
            <pc:docMk/>
            <pc:sldMk cId="2112611312" sldId="306"/>
            <ac:spMk id="17" creationId="{0D1CAAA9-BF77-458B-AB54-12BE1D2AC7C7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8" creationId="{EAD89906-4D08-47DC-9B6C-50E60D4E54C1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9" creationId="{A1222300-975B-46A8-8115-CB602D068155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20" creationId="{87C3B4C6-1E84-413B-A03E-1C17D455C48F}"/>
          </ac:spMkLst>
        </pc:spChg>
        <pc:spChg chg="mod">
          <ac:chgData name="ito sh" userId="b72e1b45a6eb2453" providerId="LiveId" clId="{5DB3A279-52B4-49E0-BE74-E3F363D4CA0E}" dt="2018-10-20T05:37:03.135" v="264" actId="1076"/>
          <ac:spMkLst>
            <pc:docMk/>
            <pc:sldMk cId="2112611312" sldId="306"/>
            <ac:spMk id="30" creationId="{00000000-0000-0000-0000-000000000000}"/>
          </ac:spMkLst>
        </pc:spChg>
        <pc:spChg chg="mod">
          <ac:chgData name="ito sh" userId="b72e1b45a6eb2453" providerId="LiveId" clId="{5DB3A279-52B4-49E0-BE74-E3F363D4CA0E}" dt="2018-10-20T05:36:59.595" v="263" actId="1076"/>
          <ac:spMkLst>
            <pc:docMk/>
            <pc:sldMk cId="2112611312" sldId="306"/>
            <ac:spMk id="37" creationId="{1CFACD16-1C1D-4911-846E-4BEA32C67E8D}"/>
          </ac:spMkLst>
        </pc:spChg>
        <pc:spChg chg="add mod">
          <ac:chgData name="ito sh" userId="b72e1b45a6eb2453" providerId="LiveId" clId="{5DB3A279-52B4-49E0-BE74-E3F363D4CA0E}" dt="2018-10-20T05:37:10.066" v="266" actId="1076"/>
          <ac:spMkLst>
            <pc:docMk/>
            <pc:sldMk cId="2112611312" sldId="306"/>
            <ac:spMk id="44" creationId="{B8D3DACC-9664-4C2E-B606-EDA797992857}"/>
          </ac:spMkLst>
        </pc:spChg>
        <pc:spChg chg="mod">
          <ac:chgData name="ito sh" userId="b72e1b45a6eb2453" providerId="LiveId" clId="{5DB3A279-52B4-49E0-BE74-E3F363D4CA0E}" dt="2018-10-20T05:33:09.070" v="218" actId="1076"/>
          <ac:spMkLst>
            <pc:docMk/>
            <pc:sldMk cId="2112611312" sldId="306"/>
            <ac:spMk id="49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5:53.113" v="252" actId="478"/>
          <ac:spMkLst>
            <pc:docMk/>
            <pc:sldMk cId="2112611312" sldId="306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20T05:37:18.339" v="267" actId="1076"/>
          <ac:spMkLst>
            <pc:docMk/>
            <pc:sldMk cId="2112611312" sldId="306"/>
            <ac:spMk id="51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7:34.890" v="272" actId="478"/>
          <ac:spMkLst>
            <pc:docMk/>
            <pc:sldMk cId="2112611312" sldId="306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0T05:37:30.120" v="270" actId="1076"/>
          <ac:spMkLst>
            <pc:docMk/>
            <pc:sldMk cId="2112611312" sldId="306"/>
            <ac:spMk id="59" creationId="{82BDB17E-3408-4220-97F1-03703DA9B412}"/>
          </ac:spMkLst>
        </pc:spChg>
        <pc:spChg chg="mod">
          <ac:chgData name="ito sh" userId="b72e1b45a6eb2453" providerId="LiveId" clId="{5DB3A279-52B4-49E0-BE74-E3F363D4CA0E}" dt="2018-10-20T05:37:22.680" v="268" actId="1076"/>
          <ac:spMkLst>
            <pc:docMk/>
            <pc:sldMk cId="2112611312" sldId="306"/>
            <ac:spMk id="69" creationId="{22D38E64-84C2-4676-AD5E-135054216E78}"/>
          </ac:spMkLst>
        </pc:spChg>
        <pc:spChg chg="add mod">
          <ac:chgData name="ito sh" userId="b72e1b45a6eb2453" providerId="LiveId" clId="{5DB3A279-52B4-49E0-BE74-E3F363D4CA0E}" dt="2018-10-20T05:37:26.150" v="269" actId="1076"/>
          <ac:spMkLst>
            <pc:docMk/>
            <pc:sldMk cId="2112611312" sldId="306"/>
            <ac:spMk id="76" creationId="{CEB3604D-9060-4965-A632-B7216F1191C3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79" creationId="{00000000-0000-0000-0000-000000000000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80" creationId="{00000000-0000-0000-0000-000000000000}"/>
          </ac:spMkLst>
        </pc:spChg>
        <pc:spChg chg="mod">
          <ac:chgData name="ito sh" userId="b72e1b45a6eb2453" providerId="LiveId" clId="{5DB3A279-52B4-49E0-BE74-E3F363D4CA0E}" dt="2018-10-20T05:38:26.490" v="280" actId="1076"/>
          <ac:spMkLst>
            <pc:docMk/>
            <pc:sldMk cId="2112611312" sldId="306"/>
            <ac:spMk id="83" creationId="{00000000-0000-0000-0000-000000000000}"/>
          </ac:spMkLst>
        </pc:spChg>
        <pc:spChg chg="mod">
          <ac:chgData name="ito sh" userId="b72e1b45a6eb2453" providerId="LiveId" clId="{5DB3A279-52B4-49E0-BE74-E3F363D4CA0E}" dt="2018-10-20T05:37:58.983" v="278" actId="1076"/>
          <ac:spMkLst>
            <pc:docMk/>
            <pc:sldMk cId="2112611312" sldId="306"/>
            <ac:spMk id="90" creationId="{380D9B17-0753-4C44-82A3-EEAC57603639}"/>
          </ac:spMkLst>
        </pc:spChg>
        <pc:spChg chg="mod">
          <ac:chgData name="ito sh" userId="b72e1b45a6eb2453" providerId="LiveId" clId="{5DB3A279-52B4-49E0-BE74-E3F363D4CA0E}" dt="2018-10-20T05:37:54.207" v="277" actId="1076"/>
          <ac:spMkLst>
            <pc:docMk/>
            <pc:sldMk cId="2112611312" sldId="306"/>
            <ac:spMk id="93" creationId="{B4B0535A-F1C1-4C89-B569-FA50184C8C1A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2" creationId="{3C95207B-A2B3-46EC-BE24-FCF149656336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3" creationId="{65027000-3E73-4A08-BBB3-85C496B184EC}"/>
          </ac:spMkLst>
        </pc:spChg>
        <pc:spChg chg="add mod">
          <ac:chgData name="ito sh" userId="b72e1b45a6eb2453" providerId="LiveId" clId="{5DB3A279-52B4-49E0-BE74-E3F363D4CA0E}" dt="2018-10-20T06:47:13.623" v="2130" actId="1037"/>
          <ac:spMkLst>
            <pc:docMk/>
            <pc:sldMk cId="2112611312" sldId="306"/>
            <ac:spMk id="108" creationId="{D5A1B171-379A-4E27-83D7-AD41717AFFD7}"/>
          </ac:spMkLst>
        </pc:spChg>
        <pc:spChg chg="add mod">
          <ac:chgData name="ito sh" userId="b72e1b45a6eb2453" providerId="LiveId" clId="{5DB3A279-52B4-49E0-BE74-E3F363D4CA0E}" dt="2018-10-20T06:47:03.507" v="2124" actId="1076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16" creationId="{D81051DF-A036-41E2-830A-9010472E50FB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1" creationId="{D0F05AFF-CE93-4603-BB14-3A83F5F1BE4A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9" creationId="{CB275307-BAD7-4C82-BE3B-4D33ECA5E0F8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3" creationId="{94200B37-2A27-4ED3-88B1-040943676813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5" creationId="{95EE2666-40EF-4F09-B3D8-C84DE6691B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3" creationId="{0F8CD8A6-56B4-46D6-A21E-D9C03DC7B23B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7" creationId="{23ACF38E-EC14-4E05-A6ED-F6400634A666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67" creationId="{731832CB-9D33-406B-BF29-C654A1FCF1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88" creationId="{955ED661-CD2E-4A59-857A-9E2A87EF200C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91" creationId="{462F1087-8E9F-4C8E-9AAE-D993C1BE4B73}"/>
          </ac:grpSpMkLst>
        </pc:grpChg>
        <pc:graphicFrameChg chg="add del mod modGraphic">
          <ac:chgData name="ito sh" userId="b72e1b45a6eb2453" providerId="LiveId" clId="{5DB3A279-52B4-49E0-BE74-E3F363D4CA0E}" dt="2018-10-20T06:06:52.018" v="912" actId="478"/>
          <ac:graphicFrameMkLst>
            <pc:docMk/>
            <pc:sldMk cId="2112611312" sldId="306"/>
            <ac:graphicFrameMk id="1032" creationId="{AEC2364C-D31C-42DA-93AF-86973AB38CDC}"/>
          </ac:graphicFrameMkLst>
        </pc:graphicFrameChg>
        <pc:picChg chg="del mod">
          <ac:chgData name="ito sh" userId="b72e1b45a6eb2453" providerId="LiveId" clId="{5DB3A279-52B4-49E0-BE74-E3F363D4CA0E}" dt="2018-10-20T05:32:15.697" v="208" actId="478"/>
          <ac:picMkLst>
            <pc:docMk/>
            <pc:sldMk cId="2112611312" sldId="306"/>
            <ac:picMk id="3" creationId="{00000000-0000-0000-0000-000000000000}"/>
          </ac:picMkLst>
        </pc:picChg>
        <pc:picChg chg="add mod ord">
          <ac:chgData name="ito sh" userId="b72e1b45a6eb2453" providerId="LiveId" clId="{5DB3A279-52B4-49E0-BE74-E3F363D4CA0E}" dt="2018-10-20T06:32:16.561" v="2047" actId="1076"/>
          <ac:picMkLst>
            <pc:docMk/>
            <pc:sldMk cId="2112611312" sldId="306"/>
            <ac:picMk id="1026" creationId="{DA7A34E4-26A5-4792-9FAC-0E9EA77D075B}"/>
          </ac:picMkLst>
        </pc:picChg>
        <pc:picChg chg="add del mod">
          <ac:chgData name="ito sh" userId="b72e1b45a6eb2453" providerId="LiveId" clId="{5DB3A279-52B4-49E0-BE74-E3F363D4CA0E}" dt="2018-10-20T05:28:14.730" v="101" actId="478"/>
          <ac:picMkLst>
            <pc:docMk/>
            <pc:sldMk cId="2112611312" sldId="306"/>
            <ac:picMk id="1028" creationId="{AF5869F1-C989-408E-B629-E8DDB901A797}"/>
          </ac:picMkLst>
        </pc:picChg>
        <pc:picChg chg="add mod ord modCrop">
          <ac:chgData name="ito sh" userId="b72e1b45a6eb2453" providerId="LiveId" clId="{5DB3A279-52B4-49E0-BE74-E3F363D4CA0E}" dt="2018-10-20T06:47:15.518" v="2131" actId="1076"/>
          <ac:picMkLst>
            <pc:docMk/>
            <pc:sldMk cId="2112611312" sldId="306"/>
            <ac:picMk id="1030" creationId="{E6869D9B-A959-4FF7-A011-3F03641D8389}"/>
          </ac:picMkLst>
        </pc:pic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5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8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22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36" creationId="{1396F059-D79D-464C-B5F2-A7F3E7CD852A}"/>
          </ac:cxnSpMkLst>
        </pc:cxnChg>
        <pc:cxnChg chg="del mod">
          <ac:chgData name="ito sh" userId="b72e1b45a6eb2453" providerId="LiveId" clId="{5DB3A279-52B4-49E0-BE74-E3F363D4CA0E}" dt="2018-10-20T05:35:53.113" v="252" actId="478"/>
          <ac:cxnSpMkLst>
            <pc:docMk/>
            <pc:sldMk cId="2112611312" sldId="306"/>
            <ac:cxnSpMk id="39" creationId="{00000000-0000-0000-0000-000000000000}"/>
          </ac:cxnSpMkLst>
        </pc:cxnChg>
        <pc:cxnChg chg="del mod">
          <ac:chgData name="ito sh" userId="b72e1b45a6eb2453" providerId="LiveId" clId="{5DB3A279-52B4-49E0-BE74-E3F363D4CA0E}" dt="2018-10-20T05:37:34.890" v="272" actId="478"/>
          <ac:cxnSpMkLst>
            <pc:docMk/>
            <pc:sldMk cId="2112611312" sldId="306"/>
            <ac:cxnSpMk id="42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43" creationId="{692B81FB-1F54-4C13-9900-4F490AEA82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5" creationId="{1816111A-B950-4142-AA98-F74B4D8FFE6F}"/>
          </ac:cxnSpMkLst>
        </pc:cxnChg>
        <pc:cxnChg chg="mod or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8" creationId="{DFE5E5D3-A74F-4877-83F3-0E24FA6B0123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0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8" creationId="{43C7F6D5-B300-4A9C-AF1C-952AB70A72C2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0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1" creationId="{59F6EE27-279B-494C-921B-99D05DA4BB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89" creationId="{85822A2E-158B-42B6-9414-4AE2B6A450C3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2" creationId="{B277E7ED-5B9A-400D-BDDC-2D2FF4DA9C16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4" creationId="{00000000-0000-0000-0000-000000000000}"/>
          </ac:cxnSpMkLst>
        </pc:cxnChg>
      </pc:sldChg>
      <pc:sldChg chg="addSp delSp modSp">
        <pc:chgData name="ito sh" userId="b72e1b45a6eb2453" providerId="LiveId" clId="{5DB3A279-52B4-49E0-BE74-E3F363D4CA0E}" dt="2018-10-20T06:36:50.800" v="2094"/>
        <pc:sldMkLst>
          <pc:docMk/>
          <pc:sldMk cId="2043145239" sldId="315"/>
        </pc:sldMkLst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">
        <pc:chgData name="ito sh" userId="b72e1b45a6eb2453" providerId="LiveId" clId="{5DB3A279-52B4-49E0-BE74-E3F363D4CA0E}" dt="2018-10-20T06:36:32.833" v="2088" actId="1076"/>
        <pc:sldMkLst>
          <pc:docMk/>
          <pc:sldMk cId="2854698219" sldId="316"/>
        </pc:sldMkLst>
        <pc:spChg chg="mod">
          <ac:chgData name="ito sh" userId="b72e1b45a6eb2453" providerId="LiveId" clId="{5DB3A279-52B4-49E0-BE74-E3F363D4CA0E}" dt="2018-10-20T06:35:52.619" v="2071"/>
          <ac:spMkLst>
            <pc:docMk/>
            <pc:sldMk cId="2854698219" sldId="316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6:07.729" v="2077" actId="478"/>
          <ac:graphicFrameMkLst>
            <pc:docMk/>
            <pc:sldMk cId="2854698219" sldId="316"/>
            <ac:graphicFrameMk id="2" creationId="{A24BBFDD-7EA2-4A13-B23B-DF6228988665}"/>
          </ac:graphicFrameMkLst>
        </pc:graphicFrameChg>
        <pc:graphicFrameChg chg="add del mod">
          <ac:chgData name="ito sh" userId="b72e1b45a6eb2453" providerId="LiveId" clId="{5DB3A279-52B4-49E0-BE74-E3F363D4CA0E}" dt="2018-10-20T06:36:06.720" v="2076" actId="478"/>
          <ac:graphicFrameMkLst>
            <pc:docMk/>
            <pc:sldMk cId="2854698219" sldId="316"/>
            <ac:graphicFrameMk id="3" creationId="{29D4BDCE-3C57-410A-9AC3-673603ADF72C}"/>
          </ac:graphicFrameMkLst>
        </pc:graphicFrameChg>
        <pc:picChg chg="add mod">
          <ac:chgData name="ito sh" userId="b72e1b45a6eb2453" providerId="LiveId" clId="{5DB3A279-52B4-49E0-BE74-E3F363D4CA0E}" dt="2018-10-20T06:36:32.833" v="2088" actId="1076"/>
          <ac:picMkLst>
            <pc:docMk/>
            <pc:sldMk cId="2854698219" sldId="316"/>
            <ac:picMk id="62" creationId="{91E2D75F-DF3A-4C17-9EDA-72403AD3665E}"/>
          </ac:picMkLst>
        </pc:picChg>
        <pc:picChg chg="add del mod">
          <ac:chgData name="ito sh" userId="b72e1b45a6eb2453" providerId="LiveId" clId="{5DB3A279-52B4-49E0-BE74-E3F363D4CA0E}" dt="2018-10-20T06:36:23.009" v="2082"/>
          <ac:picMkLst>
            <pc:docMk/>
            <pc:sldMk cId="2854698219" sldId="316"/>
            <ac:picMk id="4098" creationId="{9DE7D1C0-9DD0-421F-9562-A9AE5E61F18E}"/>
          </ac:picMkLst>
        </pc:picChg>
        <pc:picChg chg="add del mod">
          <ac:chgData name="ito sh" userId="b72e1b45a6eb2453" providerId="LiveId" clId="{5DB3A279-52B4-49E0-BE74-E3F363D4CA0E}" dt="2018-10-20T06:36:16.602" v="2078"/>
          <ac:picMkLst>
            <pc:docMk/>
            <pc:sldMk cId="2854698219" sldId="316"/>
            <ac:picMk id="4100" creationId="{573008AE-AB8A-47D6-ACF6-DA5725864018}"/>
          </ac:picMkLst>
        </pc:picChg>
      </pc:sldChg>
      <pc:sldChg chg="modSp">
        <pc:chgData name="ito sh" userId="b72e1b45a6eb2453" providerId="LiveId" clId="{5DB3A279-52B4-49E0-BE74-E3F363D4CA0E}" dt="2018-10-29T19:37:35.645" v="2320" actId="1076"/>
        <pc:sldMkLst>
          <pc:docMk/>
          <pc:sldMk cId="813353234" sldId="317"/>
        </pc:sldMkLst>
        <pc:spChg chg="mod">
          <ac:chgData name="ito sh" userId="b72e1b45a6eb2453" providerId="LiveId" clId="{5DB3A279-52B4-49E0-BE74-E3F363D4CA0E}" dt="2018-10-29T19:37:35.645" v="2320" actId="1076"/>
          <ac:spMkLst>
            <pc:docMk/>
            <pc:sldMk cId="813353234" sldId="317"/>
            <ac:spMk id="2" creationId="{00000000-0000-0000-0000-000000000000}"/>
          </ac:spMkLst>
        </pc:spChg>
      </pc:sldChg>
      <pc:sldChg chg="addSp modSp">
        <pc:chgData name="ito sh" userId="b72e1b45a6eb2453" providerId="LiveId" clId="{5DB3A279-52B4-49E0-BE74-E3F363D4CA0E}" dt="2018-10-20T06:37:25.002" v="2100" actId="1076"/>
        <pc:sldMkLst>
          <pc:docMk/>
          <pc:sldMk cId="578903446" sldId="318"/>
        </pc:sldMkLst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addSp delSp modSp add">
        <pc:chgData name="ito sh" userId="b72e1b45a6eb2453" providerId="LiveId" clId="{5DB3A279-52B4-49E0-BE74-E3F363D4CA0E}" dt="2018-10-25T19:59:55.275" v="2156" actId="1076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0-20T05:58:36.317" v="635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0-25T19:59:55.275" v="2156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</pc:docChg>
  </pc:docChgLst>
  <pc:docChgLst>
    <pc:chgData name="ito sh" userId="b72e1b45a6eb2453" providerId="LiveId" clId="{82FCC622-97C9-4B7C-9260-08D6695D2560}"/>
    <pc:docChg chg="undo custSel modSld">
      <pc:chgData name="ito sh" userId="b72e1b45a6eb2453" providerId="LiveId" clId="{82FCC622-97C9-4B7C-9260-08D6695D2560}" dt="2018-09-08T15:29:54.218" v="79" actId="207"/>
      <pc:docMkLst>
        <pc:docMk/>
      </pc:docMkLst>
      <pc:sldChg chg="modSp">
        <pc:chgData name="ito sh" userId="b72e1b45a6eb2453" providerId="LiveId" clId="{82FCC622-97C9-4B7C-9260-08D6695D2560}" dt="2018-09-07T10:28:21.388" v="27" actId="208"/>
        <pc:sldMkLst>
          <pc:docMk/>
          <pc:sldMk cId="2173051432" sldId="298"/>
        </pc:sldMkLst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2FCC622-97C9-4B7C-9260-08D6695D2560}" dt="2018-09-07T10:28:18.035" v="26" actId="208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9" creationId="{00000000-0000-0000-0000-000000000000}"/>
          </ac:spMkLst>
        </pc:spChg>
      </pc:sldChg>
      <pc:sldChg chg="delSp modSp">
        <pc:chgData name="ito sh" userId="b72e1b45a6eb2453" providerId="LiveId" clId="{82FCC622-97C9-4B7C-9260-08D6695D2560}" dt="2018-09-07T10:27:26.579" v="24" actId="20577"/>
        <pc:sldMkLst>
          <pc:docMk/>
          <pc:sldMk cId="2676337646" sldId="299"/>
        </pc:sldMkLst>
        <pc:spChg chg="mod">
          <ac:chgData name="ito sh" userId="b72e1b45a6eb2453" providerId="LiveId" clId="{82FCC622-97C9-4B7C-9260-08D6695D2560}" dt="2018-09-07T10:24:15.004" v="5" actId="2057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2FCC622-97C9-4B7C-9260-08D6695D2560}" dt="2018-09-07T10:24:16.162" v="6" actId="2057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2FCC622-97C9-4B7C-9260-08D6695D2560}" dt="2018-09-07T10:24:17.277" v="7" actId="2057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2FCC622-97C9-4B7C-9260-08D6695D2560}" dt="2018-09-07T10:24:53.861" v="9" actId="2057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2FCC622-97C9-4B7C-9260-08D6695D2560}" dt="2018-09-07T10:24:59.121" v="13" actId="2057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2FCC622-97C9-4B7C-9260-08D6695D2560}" dt="2018-09-07T10:25:03.308" v="14" actId="2057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2FCC622-97C9-4B7C-9260-08D6695D2560}" dt="2018-09-07T10:25:04.390" v="15" actId="2057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2FCC622-97C9-4B7C-9260-08D6695D2560}" dt="2018-09-07T10:25:05.409" v="16" actId="2057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2FCC622-97C9-4B7C-9260-08D6695D2560}" dt="2018-09-07T10:25:06.444" v="17" actId="2057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2FCC622-97C9-4B7C-9260-08D6695D2560}" dt="2018-09-07T10:25:08.119" v="18" actId="2057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2FCC622-97C9-4B7C-9260-08D6695D2560}" dt="2018-09-07T10:27:26.579" v="24" actId="20577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82FCC622-97C9-4B7C-9260-08D6695D2560}" dt="2018-09-07T10:24:57.867" v="12" actId="478"/>
          <ac:spMkLst>
            <pc:docMk/>
            <pc:sldMk cId="2676337646" sldId="299"/>
            <ac:spMk id="67" creationId="{00000000-0000-0000-0000-000000000000}"/>
          </ac:spMkLst>
        </pc:spChg>
        <pc:spChg chg="del">
          <ac:chgData name="ito sh" userId="b72e1b45a6eb2453" providerId="LiveId" clId="{82FCC622-97C9-4B7C-9260-08D6695D2560}" dt="2018-09-07T10:24:55.347" v="10" actId="478"/>
          <ac:spMkLst>
            <pc:docMk/>
            <pc:sldMk cId="2676337646" sldId="299"/>
            <ac:spMk id="69" creationId="{00000000-0000-0000-0000-000000000000}"/>
          </ac:spMkLst>
        </pc:spChg>
        <pc:cxnChg chg="del mod">
          <ac:chgData name="ito sh" userId="b72e1b45a6eb2453" providerId="LiveId" clId="{82FCC622-97C9-4B7C-9260-08D6695D2560}" dt="2018-09-07T10:24:56.814" v="11" actId="478"/>
          <ac:cxnSpMkLst>
            <pc:docMk/>
            <pc:sldMk cId="2676337646" sldId="299"/>
            <ac:cxnSpMk id="68" creationId="{00000000-0000-0000-0000-000000000000}"/>
          </ac:cxnSpMkLst>
        </pc:cxnChg>
      </pc:sldChg>
      <pc:sldChg chg="modSp">
        <pc:chgData name="ito sh" userId="b72e1b45a6eb2453" providerId="LiveId" clId="{82FCC622-97C9-4B7C-9260-08D6695D2560}" dt="2018-09-07T10:30:05.876" v="29" actId="113"/>
        <pc:sldMkLst>
          <pc:docMk/>
          <pc:sldMk cId="2043145239" sldId="315"/>
        </pc:sldMkLst>
        <pc:spChg chg="mod">
          <ac:chgData name="ito sh" userId="b72e1b45a6eb2453" providerId="LiveId" clId="{82FCC622-97C9-4B7C-9260-08D6695D2560}" dt="2018-09-07T10:30:05.876" v="29" actId="113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40" creationId="{00000000-0000-0000-0000-000000000000}"/>
          </ac:spMkLst>
        </pc:spChg>
      </pc:sldChg>
      <pc:sldChg chg="modSp">
        <pc:chgData name="ito sh" userId="b72e1b45a6eb2453" providerId="LiveId" clId="{82FCC622-97C9-4B7C-9260-08D6695D2560}" dt="2018-09-07T10:31:09.471" v="30" actId="207"/>
        <pc:sldMkLst>
          <pc:docMk/>
          <pc:sldMk cId="813353234" sldId="317"/>
        </pc:sldMkLst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49" creationId="{00000000-0000-0000-0000-000000000000}"/>
          </ac:spMkLst>
        </pc:spChg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B43E204D-810D-4A88-BA32-B5485AC36F7A}"/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Key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Mouse</a:t>
            </a:r>
            <a:br>
              <a:rPr lang="en-US" altLang="ja-JP" dirty="0"/>
            </a:br>
            <a:r>
              <a:rPr lang="en-US" altLang="ja-JP" dirty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/>
              <a:t>App Specific Binds : 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2" name="Picture 2" descr="「word」の画像検索結果">
            <a:extLst>
              <a:ext uri="{FF2B5EF4-FFF2-40B4-BE49-F238E27FC236}">
                <a16:creationId xmlns:a16="http://schemas.microsoft.com/office/drawing/2014/main" id="{91E2D75F-DF3A-4C17-9EDA-72403AD3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31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</a:rPr>
              <a:t>Fav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7Button</a:t>
            </a:r>
            <a:endParaRPr kumimoji="1" lang="ja-JP" altLang="en-US" sz="24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5Button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0" y="169863"/>
            <a:ext cx="7877145" cy="935038"/>
          </a:xfrm>
        </p:spPr>
        <p:txBody>
          <a:bodyPr/>
          <a:lstStyle/>
          <a:p>
            <a:r>
              <a:rPr lang="en-US" altLang="ja-JP" dirty="0"/>
              <a:t>BINDINGS</a:t>
            </a:r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6057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SButton1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SButton2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SButton3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SButton4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1525282" y="1289387"/>
            <a:ext cx="6093438" cy="4279226"/>
            <a:chOff x="1005140" y="1194564"/>
            <a:chExt cx="7639048" cy="53646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1" y="5900413"/>
              <a:ext cx="4877562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HHKB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5882704" y="5900413"/>
              <a:ext cx="2761484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Mouse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1" y="4011996"/>
              <a:ext cx="7309768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0" y="3027021"/>
              <a:ext cx="7309759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Mbind.ahk</a:t>
              </a:r>
              <a:endParaRPr kumimoji="1" lang="en-US" altLang="ja-JP" dirty="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1" y="1194564"/>
              <a:ext cx="7637046" cy="6588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3443921" y="5606309"/>
              <a:ext cx="1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63446" y="5606309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664" y="3717893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6129482" y="3028202"/>
              <a:ext cx="2185417" cy="326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/>
                <a:t>MBindSettings.ahk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3410204" y="2083235"/>
              <a:ext cx="3861054" cy="713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Library/…   </a:t>
              </a:r>
              <a:r>
                <a:rPr lang="en-US" altLang="ja-JP" dirty="0" err="1">
                  <a:solidFill>
                    <a:schemeClr val="bg1"/>
                  </a:solidFill>
                </a:rPr>
                <a:t>IfWinActives</a:t>
              </a:r>
              <a:r>
                <a:rPr lang="en-US" altLang="ja-JP" dirty="0">
                  <a:solidFill>
                    <a:schemeClr val="bg1"/>
                  </a:solidFill>
                </a:rPr>
                <a:t>/…</a:t>
              </a: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3664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243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D03622D-F9D0-4492-9B8E-62C07AF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109" y="1853377"/>
              <a:ext cx="0" cy="22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Windows</a:t>
              </a:r>
              <a:r>
                <a:rPr lang="ja-JP" altLang="en-US" dirty="0"/>
                <a:t> </a:t>
              </a:r>
              <a:r>
                <a:rPr lang="en-US" altLang="ja-JP" dirty="0"/>
                <a:t>PC</a:t>
              </a:r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853377"/>
              <a:ext cx="0" cy="3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5652769" y="2083233"/>
              <a:ext cx="1618489" cy="284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Resources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823665" y="4670807"/>
              <a:ext cx="0" cy="27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入力まで</a:t>
            </a:r>
            <a:b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377" y="5666107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5868777" y="5568613"/>
            <a:ext cx="648567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3470625" y="5568613"/>
            <a:ext cx="1483752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拡張クリップボード </a:t>
            </a:r>
            <a:r>
              <a:rPr lang="en-US" altLang="ja-JP" sz="2800" dirty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Space+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Paste</a:t>
            </a:r>
            <a:endParaRPr lang="en-US" altLang="ja-JP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Space+Shift</a:t>
            </a:r>
            <a:r>
              <a:rPr lang="en-US" altLang="ja-JP" dirty="0">
                <a:sym typeface="Wingdings" panose="05000000000000000000" pitchFamily="2" charset="2"/>
              </a:rPr>
              <a:t>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Trello?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ランチャ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起動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指定での</a:t>
            </a:r>
            <a:r>
              <a:rPr lang="en-US" altLang="ja-JP" dirty="0" err="1">
                <a:sym typeface="Wingdings" panose="05000000000000000000" pitchFamily="2" charset="2"/>
              </a:rPr>
              <a:t>AltTab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</a:rPr>
              <a:t>SET1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便利機能キー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仮想</a:t>
            </a:r>
            <a:r>
              <a:rPr lang="en-US" altLang="ja-JP" dirty="0">
                <a:sym typeface="Wingdings" panose="05000000000000000000" pitchFamily="2" charset="2"/>
              </a:rPr>
              <a:t>Desktop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サウンドデバイス変更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IoT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18764</TotalTime>
  <Words>862</Words>
  <Application>Microsoft Office PowerPoint</Application>
  <PresentationFormat>画面に合わせる (4:3)</PresentationFormat>
  <Paragraphs>565</Paragraphs>
  <Slides>22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Meiryo UI</vt:lpstr>
      <vt:lpstr>ＭＳ Ｐゴシック</vt:lpstr>
      <vt:lpstr>メイリオ</vt:lpstr>
      <vt:lpstr>游ゴシック Light</vt:lpstr>
      <vt:lpstr>游ゴシック Medium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Pro Wireless or G403</vt:lpstr>
      <vt:lpstr>BINDINGS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1592</cp:revision>
  <dcterms:created xsi:type="dcterms:W3CDTF">2015-05-12T16:23:26Z</dcterms:created>
  <dcterms:modified xsi:type="dcterms:W3CDTF">2018-10-29T19:38:49Z</dcterms:modified>
</cp:coreProperties>
</file>