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317" r:id="rId11"/>
    <p:sldId id="291" r:id="rId12"/>
    <p:sldId id="300" r:id="rId13"/>
    <p:sldId id="313" r:id="rId14"/>
    <p:sldId id="315" r:id="rId15"/>
    <p:sldId id="318" r:id="rId16"/>
    <p:sldId id="303" r:id="rId17"/>
    <p:sldId id="306" r:id="rId18"/>
    <p:sldId id="326" r:id="rId19"/>
    <p:sldId id="325" r:id="rId20"/>
    <p:sldId id="25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317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8"/>
            <p14:sldId id="303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97" d="100"/>
          <a:sy n="97" d="100"/>
        </p:scale>
        <p:origin x="5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redo custSel addSld delSld modSld sldOrd modSection">
      <pc:chgData name="ito sh" userId="b72e1b45a6eb2453" providerId="LiveId" clId="{5DB3A279-52B4-49E0-BE74-E3F363D4CA0E}" dt="2018-11-25T17:00:40.121" v="4754" actId="2084"/>
      <pc:docMkLst>
        <pc:docMk/>
      </pc:docMkLst>
      <pc:sldChg chg="addSp delSp modSp">
        <pc:chgData name="ito sh" userId="b72e1b45a6eb2453" providerId="LiveId" clId="{5DB3A279-52B4-49E0-BE74-E3F363D4CA0E}" dt="2018-11-10T07:16:01.922" v="4684" actId="207"/>
        <pc:sldMkLst>
          <pc:docMk/>
          <pc:sldMk cId="2080287932" sldId="257"/>
        </pc:sldMkLst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5DB3A279-52B4-49E0-BE74-E3F363D4CA0E}" dt="2018-10-30T16:13:31.817" v="4333" actId="20577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0" creationId="{F56B2184-E64E-4488-95A8-C3EC5CF5F6CB}"/>
          </ac:spMkLst>
        </pc:spChg>
        <pc:spChg chg="del">
          <ac:chgData name="ito sh" userId="b72e1b45a6eb2453" providerId="LiveId" clId="{5DB3A279-52B4-49E0-BE74-E3F363D4CA0E}" dt="2018-10-29T19:29:14.343" v="2220" actId="478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3" creationId="{F2790E98-ACC3-495D-889A-377E34C2B010}"/>
          </ac:spMkLst>
        </pc:spChg>
        <pc:spChg chg="add del mod">
          <ac:chgData name="ito sh" userId="b72e1b45a6eb2453" providerId="LiveId" clId="{5DB3A279-52B4-49E0-BE74-E3F363D4CA0E}" dt="2018-10-30T08:02:20.060" v="2440" actId="478"/>
          <ac:spMkLst>
            <pc:docMk/>
            <pc:sldMk cId="2080287932" sldId="257"/>
            <ac:spMk id="21" creationId="{28107C38-F5AF-48FC-849B-9E95343553A4}"/>
          </ac:spMkLst>
        </pc:spChg>
        <pc:spChg chg="add mod ord">
          <ac:chgData name="ito sh" userId="b72e1b45a6eb2453" providerId="LiveId" clId="{5DB3A279-52B4-49E0-BE74-E3F363D4CA0E}" dt="2018-10-30T15:52:18.511" v="4308" actId="171"/>
          <ac:spMkLst>
            <pc:docMk/>
            <pc:sldMk cId="2080287932" sldId="257"/>
            <ac:spMk id="22" creationId="{10A7833C-03CB-43F3-86A0-14DA584398B9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6" creationId="{08A9C4AC-9A19-48FC-B2E9-58C9EB3A677D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5DB3A279-52B4-49E0-BE74-E3F363D4CA0E}" dt="2018-10-30T07:57:35.706" v="2375" actId="2"/>
          <ac:spMkLst>
            <pc:docMk/>
            <pc:sldMk cId="2080287932" sldId="257"/>
            <ac:spMk id="33" creationId="{1439A925-93F0-4C51-81B5-AB628304488B}"/>
          </ac:spMkLst>
        </pc:spChg>
        <pc:spChg chg="add mod">
          <ac:chgData name="ito sh" userId="b72e1b45a6eb2453" providerId="LiveId" clId="{5DB3A279-52B4-49E0-BE74-E3F363D4CA0E}" dt="2018-11-10T07:16:01.922" v="4684" actId="207"/>
          <ac:spMkLst>
            <pc:docMk/>
            <pc:sldMk cId="2080287932" sldId="257"/>
            <ac:spMk id="39" creationId="{4B02623E-8822-42AF-8517-5EFB92241157}"/>
          </ac:spMkLst>
        </pc:spChg>
        <pc:spChg chg="add mod">
          <ac:chgData name="ito sh" userId="b72e1b45a6eb2453" providerId="LiveId" clId="{5DB3A279-52B4-49E0-BE74-E3F363D4CA0E}" dt="2018-10-30T09:11:30.890" v="4209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49" creationId="{00E19DDE-BA50-4884-BD51-491BE0342E83}"/>
          </ac:spMkLst>
        </pc:spChg>
        <pc:spChg chg="add 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51" creationId="{12DFFF7D-92E7-4354-B537-76B9C1F06FF0}"/>
          </ac:spMkLst>
        </pc:spChg>
        <pc:spChg chg="add mod">
          <ac:chgData name="ito sh" userId="b72e1b45a6eb2453" providerId="LiveId" clId="{5DB3A279-52B4-49E0-BE74-E3F363D4CA0E}" dt="2018-10-30T08:20:02.192" v="3036" actId="1076"/>
          <ac:spMkLst>
            <pc:docMk/>
            <pc:sldMk cId="2080287932" sldId="257"/>
            <ac:spMk id="52" creationId="{2D47D1AA-7BA9-489C-99BF-8874A776A2A3}"/>
          </ac:spMkLst>
        </pc:spChg>
        <pc:spChg chg="add mod">
          <ac:chgData name="ito sh" userId="b72e1b45a6eb2453" providerId="LiveId" clId="{5DB3A279-52B4-49E0-BE74-E3F363D4CA0E}" dt="2018-10-30T08:20:24.674" v="3052" actId="122"/>
          <ac:spMkLst>
            <pc:docMk/>
            <pc:sldMk cId="2080287932" sldId="257"/>
            <ac:spMk id="53" creationId="{EFB11DF2-15FB-4886-A612-4C7C6EBA192A}"/>
          </ac:spMkLst>
        </pc:spChg>
        <pc:spChg chg="add mod">
          <ac:chgData name="ito sh" userId="b72e1b45a6eb2453" providerId="LiveId" clId="{5DB3A279-52B4-49E0-BE74-E3F363D4CA0E}" dt="2018-10-30T09:11:21.896" v="4201" actId="1076"/>
          <ac:spMkLst>
            <pc:docMk/>
            <pc:sldMk cId="2080287932" sldId="257"/>
            <ac:spMk id="54" creationId="{76718325-D8B7-4BF6-AD5D-5D56BB081029}"/>
          </ac:spMkLst>
        </pc:spChg>
        <pc:spChg chg="add mod">
          <ac:chgData name="ito sh" userId="b72e1b45a6eb2453" providerId="LiveId" clId="{5DB3A279-52B4-49E0-BE74-E3F363D4CA0E}" dt="2018-10-30T08:20:22.604" v="3050" actId="122"/>
          <ac:spMkLst>
            <pc:docMk/>
            <pc:sldMk cId="2080287932" sldId="257"/>
            <ac:spMk id="55" creationId="{B35D26CE-9F1F-41BD-959F-997DB179EAA3}"/>
          </ac:spMkLst>
        </pc:spChg>
        <pc:grpChg chg="add del mod">
          <ac:chgData name="ito sh" userId="b72e1b45a6eb2453" providerId="LiveId" clId="{5DB3A279-52B4-49E0-BE74-E3F363D4CA0E}" dt="2018-10-30T08:21:14.050" v="3135" actId="571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5DB3A279-52B4-49E0-BE74-E3F363D4CA0E}" dt="2018-10-30T08:03:05.805" v="2447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25" creationId="{4254F857-4F54-422C-A621-DBD385FB1FA1}"/>
          </ac:cxnSpMkLst>
        </pc:cxnChg>
        <pc:cxnChg chg="del">
          <ac:chgData name="ito sh" userId="b72e1b45a6eb2453" providerId="LiveId" clId="{5DB3A279-52B4-49E0-BE74-E3F363D4CA0E}" dt="2018-10-29T19:30:59.197" v="2294" actId="478"/>
          <ac:cxnSpMkLst>
            <pc:docMk/>
            <pc:sldMk cId="2080287932" sldId="257"/>
            <ac:cxnSpMk id="28" creationId="{F7432742-C527-4E85-9F04-739263FC10B6}"/>
          </ac:cxnSpMkLst>
        </pc:cxnChg>
        <pc:cxnChg chg="del">
          <ac:chgData name="ito sh" userId="b72e1b45a6eb2453" providerId="LiveId" clId="{5DB3A279-52B4-49E0-BE74-E3F363D4CA0E}" dt="2018-10-29T19:31:06.076" v="2295" actId="478"/>
          <ac:cxnSpMkLst>
            <pc:docMk/>
            <pc:sldMk cId="2080287932" sldId="257"/>
            <ac:cxnSpMk id="29" creationId="{E458F4EA-325A-4E60-AE86-54A032C8EBC8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0" creationId="{406ACE9D-94AE-4054-A9CD-85E045C285B1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1" creationId="{5AB469AB-91EA-4719-9193-5C11710F7D0D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4" creationId="{F0A42A29-D20A-4402-91ED-5D3578E40D6D}"/>
          </ac:cxnSpMkLst>
        </pc:cxnChg>
        <pc:cxnChg chg="del mod">
          <ac:chgData name="ito sh" userId="b72e1b45a6eb2453" providerId="LiveId" clId="{5DB3A279-52B4-49E0-BE74-E3F363D4CA0E}" dt="2018-10-30T08:07:58.643" v="2535" actId="478"/>
          <ac:cxnSpMkLst>
            <pc:docMk/>
            <pc:sldMk cId="2080287932" sldId="257"/>
            <ac:cxnSpMk id="35" creationId="{AD03622D-F9D0-4492-9B8E-62C07AFB36C7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8" creationId="{31B06834-5C0F-403A-A6E4-585A5828D79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0" creationId="{09C6817A-7146-4923-A87A-CF46C1CD86C9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4" creationId="{8A32EBC3-298A-46BA-B8FD-241652CE7CB4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8" creationId="{EBE15E27-118E-49FF-A1CC-309F2E213AB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6" creationId="{F391C9B2-0E40-44F3-BF84-CD75E5A41D2C}"/>
          </ac:cxnSpMkLst>
        </pc:cxnChg>
      </pc:sldChg>
      <pc:sldChg chg="addSp delSp modSp">
        <pc:chgData name="ito sh" userId="b72e1b45a6eb2453" providerId="LiveId" clId="{5DB3A279-52B4-49E0-BE74-E3F363D4CA0E}" dt="2018-11-10T15:15:17.932" v="4691" actId="14100"/>
        <pc:sldMkLst>
          <pc:docMk/>
          <pc:sldMk cId="1582896633" sldId="291"/>
        </pc:sldMkLst>
        <pc:spChg chg="mod">
          <ac:chgData name="ito sh" userId="b72e1b45a6eb2453" providerId="LiveId" clId="{5DB3A279-52B4-49E0-BE74-E3F363D4CA0E}" dt="2018-10-30T15:52:31.576" v="4309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5:52:32.782" v="4310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1-10T15:15:17.932" v="4691" actId="14100"/>
          <ac:spMkLst>
            <pc:docMk/>
            <pc:sldMk cId="1582896633" sldId="291"/>
            <ac:spMk id="66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30T15:35:36.886" v="4292" actId="207"/>
        <pc:sldMkLst>
          <pc:docMk/>
          <pc:sldMk cId="1941651198" sldId="294"/>
        </pc:sldMkLst>
        <pc:spChg chg="mod">
          <ac:chgData name="ito sh" userId="b72e1b45a6eb2453" providerId="LiveId" clId="{5DB3A279-52B4-49E0-BE74-E3F363D4CA0E}" dt="2018-10-30T15:34:33.709" v="4291" actId="208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5:35:36.886" v="4292" actId="207"/>
          <ac:spMkLst>
            <pc:docMk/>
            <pc:sldMk cId="1941651198" sldId="294"/>
            <ac:spMk id="22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5:51:29.896" v="4297" actId="207"/>
        <pc:sldMkLst>
          <pc:docMk/>
          <pc:sldMk cId="715667158" sldId="296"/>
        </pc:sldMkLst>
        <pc:spChg chg="mod">
          <ac:chgData name="ito sh" userId="b72e1b45a6eb2453" providerId="LiveId" clId="{5DB3A279-52B4-49E0-BE74-E3F363D4CA0E}" dt="2018-10-30T15:51:29.896" v="4297" actId="207"/>
          <ac:spMkLst>
            <pc:docMk/>
            <pc:sldMk cId="715667158" sldId="296"/>
            <ac:spMk id="39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1T10:11:36.421" v="4699" actId="20577"/>
        <pc:sldMkLst>
          <pc:docMk/>
          <pc:sldMk cId="2173051432" sldId="298"/>
        </pc:sldMkLst>
        <pc:spChg chg="mod">
          <ac:chgData name="ito sh" userId="b72e1b45a6eb2453" providerId="LiveId" clId="{5DB3A279-52B4-49E0-BE74-E3F363D4CA0E}" dt="2018-10-30T16:09:49.932" v="4315" actId="2057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6:09:49.780" v="4314" actId="2057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5DB3A279-52B4-49E0-BE74-E3F363D4CA0E}" dt="2018-11-05T17:35:03.061" v="4381" actId="2057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1-11T10:11:36.421" v="4699" actId="2057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1-10T15:16:04.659" v="4698" actId="14100"/>
          <ac:spMkLst>
            <pc:docMk/>
            <pc:sldMk cId="2173051432" sldId="298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05T17:51:32.772" v="4482" actId="403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30T15:50:40.303" v="4296" actId="207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07:42:21.500" v="2367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6:06:47.133" v="4311" actId="20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0-30T06:57:52.888" v="2366" actId="208"/>
          <ac:spMkLst>
            <pc:docMk/>
            <pc:sldMk cId="2676337646" sldId="299"/>
            <ac:spMk id="66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15.254" v="4690" actId="14100"/>
        <pc:sldMkLst>
          <pc:docMk/>
          <pc:sldMk cId="2346604143" sldId="300"/>
        </pc:sldMkLst>
        <pc:spChg chg="mod">
          <ac:chgData name="ito sh" userId="b72e1b45a6eb2453" providerId="LiveId" clId="{5DB3A279-52B4-49E0-BE74-E3F363D4CA0E}" dt="2018-11-10T15:15:15.254" v="4690" actId="14100"/>
          <ac:spMkLst>
            <pc:docMk/>
            <pc:sldMk cId="2346604143" sldId="300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55.314" v="4695" actId="14100"/>
        <pc:sldMkLst>
          <pc:docMk/>
          <pc:sldMk cId="2020473484" sldId="302"/>
        </pc:sldMkLst>
        <pc:spChg chg="mod">
          <ac:chgData name="ito sh" userId="b72e1b45a6eb2453" providerId="LiveId" clId="{5DB3A279-52B4-49E0-BE74-E3F363D4CA0E}" dt="2018-11-10T15:15:55.314" v="4695" actId="14100"/>
          <ac:spMkLst>
            <pc:docMk/>
            <pc:sldMk cId="2020473484" sldId="302"/>
            <ac:spMk id="60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10.507" v="4689" actId="14100"/>
        <pc:sldMkLst>
          <pc:docMk/>
          <pc:sldMk cId="2370953379" sldId="313"/>
        </pc:sldMkLst>
        <pc:spChg chg="mod">
          <ac:chgData name="ito sh" userId="b72e1b45a6eb2453" providerId="LiveId" clId="{5DB3A279-52B4-49E0-BE74-E3F363D4CA0E}" dt="2018-11-10T15:15:10.507" v="4689" actId="14100"/>
          <ac:spMkLst>
            <pc:docMk/>
            <pc:sldMk cId="2370953379" sldId="313"/>
            <ac:spMk id="63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1-10T15:15:07.745" v="4688" actId="14100"/>
        <pc:sldMkLst>
          <pc:docMk/>
          <pc:sldMk cId="2043145239" sldId="315"/>
        </pc:sldMkLst>
        <pc:spChg chg="mod">
          <ac:chgData name="ito sh" userId="b72e1b45a6eb2453" providerId="LiveId" clId="{5DB3A279-52B4-49E0-BE74-E3F363D4CA0E}" dt="2018-10-30T14:54:02.742" v="4253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5:34:31.432" v="4289" actId="404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5DB3A279-52B4-49E0-BE74-E3F363D4CA0E}" dt="2018-10-30T14:55:02.172" v="4265" actId="2057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4:55:00.998" v="4264" actId="2057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14:55:24.106" v="4266" actId="2057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4:54:21.159" v="4263" actId="2057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1-10T15:15:07.745" v="4688" actId="14100"/>
          <ac:spMkLst>
            <pc:docMk/>
            <pc:sldMk cId="2043145239" sldId="315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 ord">
        <pc:chgData name="ito sh" userId="b72e1b45a6eb2453" providerId="LiveId" clId="{5DB3A279-52B4-49E0-BE74-E3F363D4CA0E}" dt="2018-11-10T15:15:23.960" v="4693" actId="14100"/>
        <pc:sldMkLst>
          <pc:docMk/>
          <pc:sldMk cId="813353234" sldId="317"/>
        </pc:sldMkLst>
        <pc:spChg chg="mod">
          <ac:chgData name="ito sh" userId="b72e1b45a6eb2453" providerId="LiveId" clId="{5DB3A279-52B4-49E0-BE74-E3F363D4CA0E}" dt="2018-10-29T19:37:35.645" v="2320" actId="1076"/>
          <ac:spMkLst>
            <pc:docMk/>
            <pc:sldMk cId="813353234" sldId="317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0:27:47.662" v="4221" actId="14100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ito sh" userId="b72e1b45a6eb2453" providerId="LiveId" clId="{5DB3A279-52B4-49E0-BE74-E3F363D4CA0E}" dt="2018-11-10T15:15:23.960" v="4693" actId="14100"/>
          <ac:spMkLst>
            <pc:docMk/>
            <pc:sldMk cId="813353234" sldId="317"/>
            <ac:spMk id="64" creationId="{00000000-0000-0000-0000-000000000000}"/>
          </ac:spMkLst>
        </pc:spChg>
        <pc:spChg chg="del mod">
          <ac:chgData name="ito sh" userId="b72e1b45a6eb2453" providerId="LiveId" clId="{5DB3A279-52B4-49E0-BE74-E3F363D4CA0E}" dt="2018-10-30T10:27:22.870" v="4215" actId="478"/>
          <ac:spMkLst>
            <pc:docMk/>
            <pc:sldMk cId="813353234" sldId="317"/>
            <ac:spMk id="65" creationId="{00000000-0000-0000-0000-000000000000}"/>
          </ac:spMkLst>
        </pc:spChg>
        <pc:spChg chg="add mod">
          <ac:chgData name="ito sh" userId="b72e1b45a6eb2453" providerId="LiveId" clId="{5DB3A279-52B4-49E0-BE74-E3F363D4CA0E}" dt="2018-10-30T10:27:44.319" v="4220" actId="571"/>
          <ac:spMkLst>
            <pc:docMk/>
            <pc:sldMk cId="813353234" sldId="317"/>
            <ac:spMk id="66" creationId="{19920185-5A4B-4108-8D9C-022C6944DD36}"/>
          </ac:spMkLst>
        </pc:spChg>
        <pc:spChg chg="add mod">
          <ac:chgData name="ito sh" userId="b72e1b45a6eb2453" providerId="LiveId" clId="{5DB3A279-52B4-49E0-BE74-E3F363D4CA0E}" dt="2018-10-30T10:27:57.222" v="4224" actId="14100"/>
          <ac:spMkLst>
            <pc:docMk/>
            <pc:sldMk cId="813353234" sldId="317"/>
            <ac:spMk id="71" creationId="{864048E8-22B6-4651-B8A6-A72792434FFA}"/>
          </ac:spMkLst>
        </pc:spChg>
      </pc:sldChg>
      <pc:sldChg chg="addSp modSp">
        <pc:chgData name="ito sh" userId="b72e1b45a6eb2453" providerId="LiveId" clId="{5DB3A279-52B4-49E0-BE74-E3F363D4CA0E}" dt="2018-11-10T15:14:56.403" v="4686" actId="14100"/>
        <pc:sldMkLst>
          <pc:docMk/>
          <pc:sldMk cId="578903446" sldId="318"/>
        </pc:sldMkLst>
        <pc:spChg chg="mod">
          <ac:chgData name="ito sh" userId="b72e1b45a6eb2453" providerId="LiveId" clId="{5DB3A279-52B4-49E0-BE74-E3F363D4CA0E}" dt="2018-11-10T15:14:56.403" v="4686" actId="14100"/>
          <ac:spMkLst>
            <pc:docMk/>
            <pc:sldMk cId="578903446" sldId="318"/>
            <ac:spMk id="63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modSp">
        <pc:chgData name="ito sh" userId="b72e1b45a6eb2453" providerId="LiveId" clId="{5DB3A279-52B4-49E0-BE74-E3F363D4CA0E}" dt="2018-11-10T07:15:38.669" v="4683"/>
        <pc:sldMkLst>
          <pc:docMk/>
          <pc:sldMk cId="4291978540" sldId="325"/>
        </pc:sldMkLst>
        <pc:spChg chg="mod">
          <ac:chgData name="ito sh" userId="b72e1b45a6eb2453" providerId="LiveId" clId="{5DB3A279-52B4-49E0-BE74-E3F363D4CA0E}" dt="2018-11-10T07:15:38.669" v="4683"/>
          <ac:spMkLst>
            <pc:docMk/>
            <pc:sldMk cId="4291978540" sldId="325"/>
            <ac:spMk id="2" creationId="{00000000-0000-0000-0000-000000000000}"/>
          </ac:spMkLst>
        </pc:spChg>
      </pc:sldChg>
      <pc:sldChg chg="addSp delSp modSp add">
        <pc:chgData name="ito sh" userId="b72e1b45a6eb2453" providerId="LiveId" clId="{5DB3A279-52B4-49E0-BE74-E3F363D4CA0E}" dt="2018-11-25T17:00:40.121" v="4754" actId="2084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1-11T10:15:56.338" v="4707" actId="14100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1-25T17:00:40.121" v="4754" actId="2084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</pc:docChg>
  </pc:docChgLst>
  <pc:docChgLst>
    <pc:chgData name="ito sh" userId="b72e1b45a6eb2453" providerId="LiveId" clId="{82FCC622-97C9-4B7C-9260-08D6695D2560}"/>
  </pc:docChgLst>
  <pc:docChgLst>
    <pc:chgData name="ito sh" userId="b72e1b45a6eb2453" providerId="LiveId" clId="{3EDBEA43-75D7-4CEF-840C-1674A4CC87AB}"/>
    <pc:docChg chg="undo custSel addSld delSld modSld modSection">
      <pc:chgData name="ito sh" userId="b72e1b45a6eb2453" providerId="LiveId" clId="{3EDBEA43-75D7-4CEF-840C-1674A4CC87AB}" dt="2019-01-26T16:18:45.968" v="257" actId="207"/>
      <pc:docMkLst>
        <pc:docMk/>
      </pc:docMkLst>
      <pc:sldChg chg="modSp">
        <pc:chgData name="ito sh" userId="b72e1b45a6eb2453" providerId="LiveId" clId="{3EDBEA43-75D7-4CEF-840C-1674A4CC87AB}" dt="2019-01-15T21:50:49.627" v="61" actId="20577"/>
        <pc:sldMkLst>
          <pc:docMk/>
          <pc:sldMk cId="715667158" sldId="296"/>
        </pc:sldMkLst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3EDBEA43-75D7-4CEF-840C-1674A4CC87AB}" dt="2019-01-15T21:50:49.627" v="61" actId="20577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3EDBEA43-75D7-4CEF-840C-1674A4CC87AB}" dt="2019-01-15T21:50:30.158" v="60" actId="255"/>
          <ac:spMkLst>
            <pc:docMk/>
            <pc:sldMk cId="715667158" sldId="296"/>
            <ac:spMk id="82" creationId="{00000000-0000-0000-0000-000000000000}"/>
          </ac:spMkLst>
        </pc:spChg>
      </pc:sldChg>
      <pc:sldChg chg="modSp">
        <pc:chgData name="ito sh" userId="b72e1b45a6eb2453" providerId="LiveId" clId="{3EDBEA43-75D7-4CEF-840C-1674A4CC87AB}" dt="2019-01-26T16:18:45.968" v="257" actId="207"/>
        <pc:sldMkLst>
          <pc:docMk/>
          <pc:sldMk cId="2173051432" sldId="298"/>
        </pc:sldMkLst>
        <pc:spChg chg="mod">
          <ac:chgData name="ito sh" userId="b72e1b45a6eb2453" providerId="LiveId" clId="{3EDBEA43-75D7-4CEF-840C-1674A4CC87AB}" dt="2019-01-26T16:11:05.810" v="245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3EDBEA43-75D7-4CEF-840C-1674A4CC87AB}" dt="2019-01-26T16:18:15.267" v="250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3EDBEA43-75D7-4CEF-840C-1674A4CC87AB}" dt="2019-01-26T16:18:45.968" v="25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3EDBEA43-75D7-4CEF-840C-1674A4CC87AB}" dt="2019-01-26T16:18:45.968" v="25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3EDBEA43-75D7-4CEF-840C-1674A4CC87AB}" dt="2019-01-26T16:18:07.667" v="24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3EDBEA43-75D7-4CEF-840C-1674A4CC87AB}" dt="2019-01-15T22:02:50.034" v="213" actId="207"/>
        <pc:sldMkLst>
          <pc:docMk/>
          <pc:sldMk cId="2676337646" sldId="299"/>
        </pc:sldMkLst>
        <pc:spChg chg="mod">
          <ac:chgData name="ito sh" userId="b72e1b45a6eb2453" providerId="LiveId" clId="{3EDBEA43-75D7-4CEF-840C-1674A4CC87AB}" dt="2019-01-15T22:01:29.636" v="183" actId="20577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3EDBEA43-75D7-4CEF-840C-1674A4CC87AB}" dt="2019-01-15T22:01:22.589" v="178" actId="2057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3EDBEA43-75D7-4CEF-840C-1674A4CC87AB}" dt="2019-01-15T22:01:44.241" v="191" actId="20577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3EDBEA43-75D7-4CEF-840C-1674A4CC87AB}" dt="2019-01-15T22:01:52.933" v="196" actId="2057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3EDBEA43-75D7-4CEF-840C-1674A4CC87AB}" dt="2019-01-15T22:02:00.405" v="201" actId="2057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3EDBEA43-75D7-4CEF-840C-1674A4CC87AB}" dt="2019-01-15T22:01:13.543" v="173" actId="20577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3EDBEA43-75D7-4CEF-840C-1674A4CC87AB}" dt="2019-01-15T22:01:03.764" v="167" actId="20577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3EDBEA43-75D7-4CEF-840C-1674A4CC87AB}" dt="2019-01-15T22:00:54.390" v="162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3EDBEA43-75D7-4CEF-840C-1674A4CC87AB}" dt="2019-01-15T22:02:11.259" v="206" actId="20577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3EDBEA43-75D7-4CEF-840C-1674A4CC87AB}" dt="2019-01-15T22:01:09.291" v="170" actId="20577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3EDBEA43-75D7-4CEF-840C-1674A4CC87AB}" dt="2019-01-15T22:02:50.034" v="213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3EDBEA43-75D7-4CEF-840C-1674A4CC87AB}" dt="2019-01-15T22:02:50.034" v="213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3EDBEA43-75D7-4CEF-840C-1674A4CC87AB}" dt="2019-01-15T22:02:50.034" v="213" actId="207"/>
          <ac:spMkLst>
            <pc:docMk/>
            <pc:sldMk cId="2676337646" sldId="299"/>
            <ac:spMk id="53" creationId="{00000000-0000-0000-0000-000000000000}"/>
          </ac:spMkLst>
        </pc:spChg>
        <pc:picChg chg="add del mod">
          <ac:chgData name="ito sh" userId="b72e1b45a6eb2453" providerId="LiveId" clId="{3EDBEA43-75D7-4CEF-840C-1674A4CC87AB}" dt="2019-01-15T21:52:54.245" v="83" actId="478"/>
          <ac:picMkLst>
            <pc:docMk/>
            <pc:sldMk cId="2676337646" sldId="299"/>
            <ac:picMk id="1026" creationId="{6C4DF3E1-A60B-411E-97DA-D5F910E744B9}"/>
          </ac:picMkLst>
        </pc:picChg>
        <pc:picChg chg="add mod">
          <ac:chgData name="ito sh" userId="b72e1b45a6eb2453" providerId="LiveId" clId="{3EDBEA43-75D7-4CEF-840C-1674A4CC87AB}" dt="2019-01-15T22:01:41.902" v="189" actId="1076"/>
          <ac:picMkLst>
            <pc:docMk/>
            <pc:sldMk cId="2676337646" sldId="299"/>
            <ac:picMk id="1028" creationId="{F53B7DEE-FEF1-4EFA-BB97-CE26FB1AE0B3}"/>
          </ac:picMkLst>
        </pc:picChg>
        <pc:picChg chg="add del mod">
          <ac:chgData name="ito sh" userId="b72e1b45a6eb2453" providerId="LiveId" clId="{3EDBEA43-75D7-4CEF-840C-1674A4CC87AB}" dt="2019-01-15T21:54:17.002" v="100" actId="478"/>
          <ac:picMkLst>
            <pc:docMk/>
            <pc:sldMk cId="2676337646" sldId="299"/>
            <ac:picMk id="1030" creationId="{3FDC945D-C078-4C85-9347-6CA772EC4080}"/>
          </ac:picMkLst>
        </pc:picChg>
        <pc:picChg chg="add del mod">
          <ac:chgData name="ito sh" userId="b72e1b45a6eb2453" providerId="LiveId" clId="{3EDBEA43-75D7-4CEF-840C-1674A4CC87AB}" dt="2019-01-15T22:01:27.091" v="181" actId="1076"/>
          <ac:picMkLst>
            <pc:docMk/>
            <pc:sldMk cId="2676337646" sldId="299"/>
            <ac:picMk id="1032" creationId="{5FBED133-D046-4043-AEDF-D730B90B78C8}"/>
          </ac:picMkLst>
        </pc:picChg>
        <pc:picChg chg="add mod">
          <ac:chgData name="ito sh" userId="b72e1b45a6eb2453" providerId="LiveId" clId="{3EDBEA43-75D7-4CEF-840C-1674A4CC87AB}" dt="2019-01-15T22:01:49.454" v="194" actId="1076"/>
          <ac:picMkLst>
            <pc:docMk/>
            <pc:sldMk cId="2676337646" sldId="299"/>
            <ac:picMk id="1034" creationId="{AB0162CD-D820-424D-9546-3DC1A83D2FC1}"/>
          </ac:picMkLst>
        </pc:picChg>
        <pc:picChg chg="add mod">
          <ac:chgData name="ito sh" userId="b72e1b45a6eb2453" providerId="LiveId" clId="{3EDBEA43-75D7-4CEF-840C-1674A4CC87AB}" dt="2019-01-15T22:01:58.239" v="199" actId="1076"/>
          <ac:picMkLst>
            <pc:docMk/>
            <pc:sldMk cId="2676337646" sldId="299"/>
            <ac:picMk id="1036" creationId="{02C69809-D69B-49B6-8394-6CABA161016B}"/>
          </ac:picMkLst>
        </pc:picChg>
        <pc:picChg chg="add mod">
          <ac:chgData name="ito sh" userId="b72e1b45a6eb2453" providerId="LiveId" clId="{3EDBEA43-75D7-4CEF-840C-1674A4CC87AB}" dt="2019-01-15T22:02:07.599" v="204" actId="1076"/>
          <ac:picMkLst>
            <pc:docMk/>
            <pc:sldMk cId="2676337646" sldId="299"/>
            <ac:picMk id="1038" creationId="{49B7EF78-7A8A-4714-B3E1-995EE960E319}"/>
          </ac:picMkLst>
        </pc:picChg>
        <pc:picChg chg="add mod">
          <ac:chgData name="ito sh" userId="b72e1b45a6eb2453" providerId="LiveId" clId="{3EDBEA43-75D7-4CEF-840C-1674A4CC87AB}" dt="2019-01-15T22:01:06.869" v="168" actId="1076"/>
          <ac:picMkLst>
            <pc:docMk/>
            <pc:sldMk cId="2676337646" sldId="299"/>
            <ac:picMk id="1040" creationId="{3ACC35A2-9567-4AA7-9FE8-A1F493FB0FB3}"/>
          </ac:picMkLst>
        </pc:picChg>
        <pc:picChg chg="add mod">
          <ac:chgData name="ito sh" userId="b72e1b45a6eb2453" providerId="LiveId" clId="{3EDBEA43-75D7-4CEF-840C-1674A4CC87AB}" dt="2019-01-15T22:01:00.540" v="165" actId="1076"/>
          <ac:picMkLst>
            <pc:docMk/>
            <pc:sldMk cId="2676337646" sldId="299"/>
            <ac:picMk id="1042" creationId="{9120EE09-FFFD-4473-B088-9A4EDCD35FD8}"/>
          </ac:picMkLst>
        </pc:picChg>
        <pc:picChg chg="add mod">
          <ac:chgData name="ito sh" userId="b72e1b45a6eb2453" providerId="LiveId" clId="{3EDBEA43-75D7-4CEF-840C-1674A4CC87AB}" dt="2019-01-15T22:02:20.683" v="212" actId="1076"/>
          <ac:picMkLst>
            <pc:docMk/>
            <pc:sldMk cId="2676337646" sldId="299"/>
            <ac:picMk id="1044" creationId="{933165AA-DFA9-4988-8F90-0DD405AE03FF}"/>
          </ac:picMkLst>
        </pc:picChg>
        <pc:picChg chg="add mod">
          <ac:chgData name="ito sh" userId="b72e1b45a6eb2453" providerId="LiveId" clId="{3EDBEA43-75D7-4CEF-840C-1674A4CC87AB}" dt="2019-01-15T22:01:11.113" v="171" actId="1076"/>
          <ac:picMkLst>
            <pc:docMk/>
            <pc:sldMk cId="2676337646" sldId="299"/>
            <ac:picMk id="1046" creationId="{D574ABC0-A093-4984-9A4E-8F781849807A}"/>
          </ac:picMkLst>
        </pc:picChg>
        <pc:picChg chg="add mod">
          <ac:chgData name="ito sh" userId="b72e1b45a6eb2453" providerId="LiveId" clId="{3EDBEA43-75D7-4CEF-840C-1674A4CC87AB}" dt="2019-01-15T22:01:19.923" v="176" actId="1076"/>
          <ac:picMkLst>
            <pc:docMk/>
            <pc:sldMk cId="2676337646" sldId="299"/>
            <ac:picMk id="1048" creationId="{3436D746-896C-4B4A-9347-EDA267846073}"/>
          </ac:picMkLst>
        </pc:picChg>
      </pc:sldChg>
      <pc:sldChg chg="modSp">
        <pc:chgData name="ito sh" userId="b72e1b45a6eb2453" providerId="LiveId" clId="{3EDBEA43-75D7-4CEF-840C-1674A4CC87AB}" dt="2019-01-15T22:22:42.184" v="239" actId="113"/>
        <pc:sldMkLst>
          <pc:docMk/>
          <pc:sldMk cId="2020473484" sldId="302"/>
        </pc:sldMkLst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3EDBEA43-75D7-4CEF-840C-1674A4CC87AB}" dt="2019-01-15T22:22:42.184" v="239" actId="113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3EDBEA43-75D7-4CEF-840C-1674A4CC87AB}" dt="2019-01-15T22:04:54.154" v="214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3EDBEA43-75D7-4CEF-840C-1674A4CC87AB}" dt="2019-01-15T22:12:03.009" v="228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3EDBEA43-75D7-4CEF-840C-1674A4CC87AB}" dt="2019-01-15T22:05:29.142" v="219" actId="2057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3EDBEA43-75D7-4CEF-840C-1674A4CC87AB}" dt="2019-01-15T22:05:30.531" v="220" actId="20577"/>
          <ac:spMkLst>
            <pc:docMk/>
            <pc:sldMk cId="2020473484" sldId="302"/>
            <ac:spMk id="59" creationId="{00000000-0000-0000-0000-000000000000}"/>
          </ac:spMkLst>
        </pc:spChg>
        <pc:spChg chg="mod">
          <ac:chgData name="ito sh" userId="b72e1b45a6eb2453" providerId="LiveId" clId="{3EDBEA43-75D7-4CEF-840C-1674A4CC87AB}" dt="2019-01-15T22:14:04.692" v="233" actId="20577"/>
          <ac:spMkLst>
            <pc:docMk/>
            <pc:sldMk cId="2020473484" sldId="302"/>
            <ac:spMk id="62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</pc:docChgLst>
  <pc:docChgLst>
    <pc:chgData name="sh ito" userId="b72e1b45a6eb2453" providerId="LiveId" clId="{5DB3A279-52B4-49E0-BE74-E3F363D4CA0E}"/>
    <pc:docChg chg="undo redo custSel delSld modSld modSection">
      <pc:chgData name="sh ito" userId="b72e1b45a6eb2453" providerId="LiveId" clId="{5DB3A279-52B4-49E0-BE74-E3F363D4CA0E}" dt="2018-12-19T14:54:56.119" v="315"/>
      <pc:docMkLst>
        <pc:docMk/>
      </pc:docMkLst>
      <pc:sldChg chg="addSp delSp modSp">
        <pc:chgData name="sh ito" userId="b72e1b45a6eb2453" providerId="LiveId" clId="{5DB3A279-52B4-49E0-BE74-E3F363D4CA0E}" dt="2018-12-09T18:36:07.008" v="163"/>
        <pc:sldMkLst>
          <pc:docMk/>
          <pc:sldMk cId="1941651198" sldId="294"/>
        </pc:sldMkLst>
        <pc:spChg chg="add del">
          <ac:chgData name="sh ito" userId="b72e1b45a6eb2453" providerId="LiveId" clId="{5DB3A279-52B4-49E0-BE74-E3F363D4CA0E}" dt="2018-12-09T18:35:28.080" v="155" actId="478"/>
          <ac:spMkLst>
            <pc:docMk/>
            <pc:sldMk cId="1941651198" sldId="294"/>
            <ac:spMk id="19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080" v="155" actId="478"/>
          <ac:spMkLst>
            <pc:docMk/>
            <pc:sldMk cId="1941651198" sldId="294"/>
            <ac:spMk id="54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080" v="155" actId="478"/>
          <ac:spMkLst>
            <pc:docMk/>
            <pc:sldMk cId="1941651198" sldId="294"/>
            <ac:spMk id="78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6:06.577" v="162" actId="478"/>
          <ac:spMkLst>
            <pc:docMk/>
            <pc:sldMk cId="1941651198" sldId="294"/>
            <ac:spMk id="79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779" v="156"/>
          <ac:spMkLst>
            <pc:docMk/>
            <pc:sldMk cId="1941651198" sldId="294"/>
            <ac:spMk id="85" creationId="{B4174156-ECD3-46CF-9019-75BED546D664}"/>
          </ac:spMkLst>
        </pc:spChg>
        <pc:spChg chg="add del">
          <ac:chgData name="sh ito" userId="b72e1b45a6eb2453" providerId="LiveId" clId="{5DB3A279-52B4-49E0-BE74-E3F363D4CA0E}" dt="2018-12-09T18:35:28.779" v="156"/>
          <ac:spMkLst>
            <pc:docMk/>
            <pc:sldMk cId="1941651198" sldId="294"/>
            <ac:spMk id="86" creationId="{48ECA9B5-43D5-4667-93FE-5643A3DB5F21}"/>
          </ac:spMkLst>
        </pc:spChg>
        <pc:spChg chg="mod">
          <ac:chgData name="sh ito" userId="b72e1b45a6eb2453" providerId="LiveId" clId="{5DB3A279-52B4-49E0-BE74-E3F363D4CA0E}" dt="2018-12-09T18:13:54.424" v="109" actId="20577"/>
          <ac:spMkLst>
            <pc:docMk/>
            <pc:sldMk cId="1941651198" sldId="294"/>
            <ac:spMk id="87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779" v="156"/>
          <ac:spMkLst>
            <pc:docMk/>
            <pc:sldMk cId="1941651198" sldId="294"/>
            <ac:spMk id="109" creationId="{DB996DC7-148F-44F5-B2BC-46A73A475414}"/>
          </ac:spMkLst>
        </pc:spChg>
        <pc:spChg chg="add">
          <ac:chgData name="sh ito" userId="b72e1b45a6eb2453" providerId="LiveId" clId="{5DB3A279-52B4-49E0-BE74-E3F363D4CA0E}" dt="2018-12-09T18:36:07.008" v="163"/>
          <ac:spMkLst>
            <pc:docMk/>
            <pc:sldMk cId="1941651198" sldId="294"/>
            <ac:spMk id="110" creationId="{390A68DF-C096-42C2-AB6A-97D444AB926F}"/>
          </ac:spMkLst>
        </pc:spChg>
      </pc:sldChg>
      <pc:sldChg chg="modSp">
        <pc:chgData name="sh ito" userId="b72e1b45a6eb2453" providerId="LiveId" clId="{5DB3A279-52B4-49E0-BE74-E3F363D4CA0E}" dt="2018-12-09T17:53:43.829" v="95"/>
        <pc:sldMkLst>
          <pc:docMk/>
          <pc:sldMk cId="715667158" sldId="296"/>
        </pc:sldMkLst>
        <pc:spChg chg="mod">
          <ac:chgData name="sh ito" userId="b72e1b45a6eb2453" providerId="LiveId" clId="{5DB3A279-52B4-49E0-BE74-E3F363D4CA0E}" dt="2018-12-09T17:53:43.829" v="95"/>
          <ac:spMkLst>
            <pc:docMk/>
            <pc:sldMk cId="715667158" sldId="296"/>
            <ac:spMk id="44" creationId="{00000000-0000-0000-0000-000000000000}"/>
          </ac:spMkLst>
        </pc:spChg>
      </pc:sldChg>
      <pc:sldChg chg="modSp">
        <pc:chgData name="sh ito" userId="b72e1b45a6eb2453" providerId="LiveId" clId="{5DB3A279-52B4-49E0-BE74-E3F363D4CA0E}" dt="2018-12-15T17:42:54.253" v="235" actId="255"/>
        <pc:sldMkLst>
          <pc:docMk/>
          <pc:sldMk cId="2173051432" sldId="298"/>
        </pc:sldMkLst>
        <pc:spChg chg="mod">
          <ac:chgData name="sh ito" userId="b72e1b45a6eb2453" providerId="LiveId" clId="{5DB3A279-52B4-49E0-BE74-E3F363D4CA0E}" dt="2018-12-15T17:42:54.253" v="235" actId="25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sh ito" userId="b72e1b45a6eb2453" providerId="LiveId" clId="{5DB3A279-52B4-49E0-BE74-E3F363D4CA0E}" dt="2018-12-15T17:42:54.253" v="235" actId="255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sh ito" userId="b72e1b45a6eb2453" providerId="LiveId" clId="{5DB3A279-52B4-49E0-BE74-E3F363D4CA0E}" dt="2018-12-15T17:42:54.253" v="235" actId="255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sh ito" userId="b72e1b45a6eb2453" providerId="LiveId" clId="{5DB3A279-52B4-49E0-BE74-E3F363D4CA0E}" dt="2018-12-15T17:42:54.253" v="235" actId="255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sh ito" userId="b72e1b45a6eb2453" providerId="LiveId" clId="{5DB3A279-52B4-49E0-BE74-E3F363D4CA0E}" dt="2018-12-15T17:42:54.253" v="235" actId="255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sh ito" userId="b72e1b45a6eb2453" providerId="LiveId" clId="{5DB3A279-52B4-49E0-BE74-E3F363D4CA0E}" dt="2018-12-15T17:42:16.162" v="232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5DB3A279-52B4-49E0-BE74-E3F363D4CA0E}" dt="2018-12-15T17:42:44.313" v="234" actId="255"/>
          <ac:spMkLst>
            <pc:docMk/>
            <pc:sldMk cId="2173051432" sldId="298"/>
            <ac:spMk id="25" creationId="{00000000-0000-0000-0000-000000000000}"/>
          </ac:spMkLst>
        </pc:spChg>
      </pc:sldChg>
      <pc:sldChg chg="modSp">
        <pc:chgData name="sh ito" userId="b72e1b45a6eb2453" providerId="LiveId" clId="{5DB3A279-52B4-49E0-BE74-E3F363D4CA0E}" dt="2018-12-09T21:36:34.592" v="176" actId="207"/>
        <pc:sldMkLst>
          <pc:docMk/>
          <pc:sldMk cId="2676337646" sldId="299"/>
        </pc:sldMkLst>
        <pc:spChg chg="mod">
          <ac:chgData name="sh ito" userId="b72e1b45a6eb2453" providerId="LiveId" clId="{5DB3A279-52B4-49E0-BE74-E3F363D4CA0E}" dt="2018-12-09T21:36:23.468" v="174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sh ito" userId="b72e1b45a6eb2453" providerId="LiveId" clId="{5DB3A279-52B4-49E0-BE74-E3F363D4CA0E}" dt="2018-12-09T21:36:34.592" v="176" actId="207"/>
          <ac:spMkLst>
            <pc:docMk/>
            <pc:sldMk cId="2676337646" sldId="299"/>
            <ac:spMk id="50" creationId="{00000000-0000-0000-0000-000000000000}"/>
          </ac:spMkLst>
        </pc:spChg>
      </pc:sldChg>
      <pc:sldChg chg="addSp delSp modSp">
        <pc:chgData name="sh ito" userId="b72e1b45a6eb2453" providerId="LiveId" clId="{5DB3A279-52B4-49E0-BE74-E3F363D4CA0E}" dt="2018-12-09T18:36:05.179" v="161"/>
        <pc:sldMkLst>
          <pc:docMk/>
          <pc:sldMk cId="3292416738" sldId="301"/>
        </pc:sldMkLst>
        <pc:spChg chg="del mod">
          <ac:chgData name="sh ito" userId="b72e1b45a6eb2453" providerId="LiveId" clId="{5DB3A279-52B4-49E0-BE74-E3F363D4CA0E}" dt="2018-12-09T18:35:17.536" v="147" actId="478"/>
          <ac:spMkLst>
            <pc:docMk/>
            <pc:sldMk cId="3292416738" sldId="301"/>
            <ac:spMk id="19" creationId="{00000000-0000-0000-0000-000000000000}"/>
          </ac:spMkLst>
        </pc:spChg>
        <pc:spChg chg="mod">
          <ac:chgData name="sh ito" userId="b72e1b45a6eb2453" providerId="LiveId" clId="{5DB3A279-52B4-49E0-BE74-E3F363D4CA0E}" dt="2018-12-09T18:12:34.104" v="108" actId="20577"/>
          <ac:spMkLst>
            <pc:docMk/>
            <pc:sldMk cId="3292416738" sldId="301"/>
            <ac:spMk id="45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5:17.536" v="147" actId="478"/>
          <ac:spMkLst>
            <pc:docMk/>
            <pc:sldMk cId="3292416738" sldId="301"/>
            <ac:spMk id="54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6:04.694" v="160" actId="478"/>
          <ac:spMkLst>
            <pc:docMk/>
            <pc:sldMk cId="3292416738" sldId="301"/>
            <ac:spMk id="59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5:17.536" v="147" actId="478"/>
          <ac:spMkLst>
            <pc:docMk/>
            <pc:sldMk cId="3292416738" sldId="301"/>
            <ac:spMk id="61" creationId="{00000000-0000-0000-0000-000000000000}"/>
          </ac:spMkLst>
        </pc:spChg>
        <pc:spChg chg="mod">
          <ac:chgData name="sh ito" userId="b72e1b45a6eb2453" providerId="LiveId" clId="{5DB3A279-52B4-49E0-BE74-E3F363D4CA0E}" dt="2018-12-07T06:29:09.702" v="1" actId="1076"/>
          <ac:spMkLst>
            <pc:docMk/>
            <pc:sldMk cId="3292416738" sldId="301"/>
            <ac:spMk id="71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7.773" v="154"/>
          <ac:spMkLst>
            <pc:docMk/>
            <pc:sldMk cId="3292416738" sldId="301"/>
            <ac:spMk id="77" creationId="{8C0AFCED-7AD3-44F8-BCE8-4F48434AA52C}"/>
          </ac:spMkLst>
        </pc:spChg>
        <pc:spChg chg="add del">
          <ac:chgData name="sh ito" userId="b72e1b45a6eb2453" providerId="LiveId" clId="{5DB3A279-52B4-49E0-BE74-E3F363D4CA0E}" dt="2018-12-09T18:35:27.773" v="154"/>
          <ac:spMkLst>
            <pc:docMk/>
            <pc:sldMk cId="3292416738" sldId="301"/>
            <ac:spMk id="78" creationId="{8AEBDC3E-CF4F-41BD-8227-CC92E1DFA616}"/>
          </ac:spMkLst>
        </pc:spChg>
        <pc:spChg chg="add del">
          <ac:chgData name="sh ito" userId="b72e1b45a6eb2453" providerId="LiveId" clId="{5DB3A279-52B4-49E0-BE74-E3F363D4CA0E}" dt="2018-12-09T18:35:27.773" v="154"/>
          <ac:spMkLst>
            <pc:docMk/>
            <pc:sldMk cId="3292416738" sldId="301"/>
            <ac:spMk id="79" creationId="{FC320BF9-E56C-4EE5-9BFA-08D252B007F9}"/>
          </ac:spMkLst>
        </pc:spChg>
        <pc:spChg chg="add">
          <ac:chgData name="sh ito" userId="b72e1b45a6eb2453" providerId="LiveId" clId="{5DB3A279-52B4-49E0-BE74-E3F363D4CA0E}" dt="2018-12-09T18:36:05.179" v="161"/>
          <ac:spMkLst>
            <pc:docMk/>
            <pc:sldMk cId="3292416738" sldId="301"/>
            <ac:spMk id="80" creationId="{68A2DC48-BDAD-49F1-AEAF-B23C7D66A79E}"/>
          </ac:spMkLst>
        </pc:spChg>
      </pc:sldChg>
      <pc:sldChg chg="delSp modSp">
        <pc:chgData name="sh ito" userId="b72e1b45a6eb2453" providerId="LiveId" clId="{5DB3A279-52B4-49E0-BE74-E3F363D4CA0E}" dt="2018-12-07T06:30:16.974" v="3" actId="207"/>
        <pc:sldMkLst>
          <pc:docMk/>
          <pc:sldMk cId="813353234" sldId="317"/>
        </pc:sldMkLst>
        <pc:spChg chg="del">
          <ac:chgData name="sh ito" userId="b72e1b45a6eb2453" providerId="LiveId" clId="{5DB3A279-52B4-49E0-BE74-E3F363D4CA0E}" dt="2018-12-07T06:30:09.646" v="2" actId="478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sh ito" userId="b72e1b45a6eb2453" providerId="LiveId" clId="{5DB3A279-52B4-49E0-BE74-E3F363D4CA0E}" dt="2018-12-07T06:30:16.974" v="3" actId="207"/>
          <ac:spMkLst>
            <pc:docMk/>
            <pc:sldMk cId="813353234" sldId="317"/>
            <ac:spMk id="68" creationId="{00000000-0000-0000-0000-000000000000}"/>
          </ac:spMkLst>
        </pc:spChg>
      </pc:sldChg>
      <pc:sldChg chg="modSp">
        <pc:chgData name="sh ito" userId="b72e1b45a6eb2453" providerId="LiveId" clId="{5DB3A279-52B4-49E0-BE74-E3F363D4CA0E}" dt="2018-12-19T14:54:56.119" v="315"/>
        <pc:sldMkLst>
          <pc:docMk/>
          <pc:sldMk cId="625981191" sldId="326"/>
        </pc:sldMkLst>
        <pc:graphicFrameChg chg="mod modGraphic">
          <ac:chgData name="sh ito" userId="b72e1b45a6eb2453" providerId="LiveId" clId="{5DB3A279-52B4-49E0-BE74-E3F363D4CA0E}" dt="2018-12-19T14:54:56.119" v="315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google.com/url?sa=i&amp;source=images&amp;cd=&amp;ved=2ahUKEwjd3e-W5PDfAhUOQN4KHRtZCVoQjRx6BAgBEAU&amp;url=https%3A%2F%2Fcommons.wikimedia.org%2Fwiki%2FFile%3AMicrosoft_Word_2013_logo.svg&amp;psig=AOvVaw0uaRDQ_IY9SSIkwbJ78zLu&amp;ust=1547675904579748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569441" y="1590050"/>
            <a:ext cx="798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マウス連携バインド</a:t>
            </a:r>
            <a:endParaRPr lang="en-US" altLang="ja-JP" sz="2800"/>
          </a:p>
        </p:txBody>
      </p:sp>
      <p:sp>
        <p:nvSpPr>
          <p:cNvPr id="71" name="四角形吹き出し 2">
            <a:extLst>
              <a:ext uri="{FF2B5EF4-FFF2-40B4-BE49-F238E27FC236}">
                <a16:creationId xmlns:a16="http://schemas.microsoft.com/office/drawing/2014/main" id="{864048E8-22B6-4651-B8A6-A72792434FFA}"/>
              </a:ext>
            </a:extLst>
          </p:cNvPr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17829"/>
              <a:gd name="adj2" fmla="val 665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1" y="169863"/>
            <a:ext cx="2692370" cy="935038"/>
          </a:xfrm>
        </p:spPr>
        <p:txBody>
          <a:bodyPr/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11391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ごと切替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ごと切替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2DFFF7D-92E7-4354-B537-76B9C1F06FF0}"/>
                </a:ext>
              </a:extLst>
            </p:cNvPr>
            <p:cNvSpPr/>
            <p:nvPr/>
          </p:nvSpPr>
          <p:spPr>
            <a:xfrm>
              <a:off x="6604702" y="5095747"/>
              <a:ext cx="2037484" cy="3795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Chgkey.exe</a:t>
              </a:r>
              <a:endParaRPr kumimoji="1" lang="ja-JP" altLang="en-US" sz="1400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78" name="角丸四角形 26">
            <a:extLst>
              <a:ext uri="{FF2B5EF4-FFF2-40B4-BE49-F238E27FC236}">
                <a16:creationId xmlns:a16="http://schemas.microsoft.com/office/drawing/2014/main" id="{8AEBDC3E-CF4F-41BD-8227-CC92E1DFA61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79" name="角丸四角形 53">
            <a:extLst>
              <a:ext uri="{FF2B5EF4-FFF2-40B4-BE49-F238E27FC236}">
                <a16:creationId xmlns:a16="http://schemas.microsoft.com/office/drawing/2014/main" id="{FC320BF9-E56C-4EE5-9BFA-08D252B007F9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85" name="角丸四角形 18">
            <a:extLst>
              <a:ext uri="{FF2B5EF4-FFF2-40B4-BE49-F238E27FC236}">
                <a16:creationId xmlns:a16="http://schemas.microsoft.com/office/drawing/2014/main" id="{B4174156-ECD3-46CF-9019-75BED546D664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86" name="角丸四角形 26">
            <a:extLst>
              <a:ext uri="{FF2B5EF4-FFF2-40B4-BE49-F238E27FC236}">
                <a16:creationId xmlns:a16="http://schemas.microsoft.com/office/drawing/2014/main" id="{48ECA9B5-43D5-4667-93FE-5643A3DB5F21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109" name="角丸四角形 53">
            <a:extLst>
              <a:ext uri="{FF2B5EF4-FFF2-40B4-BE49-F238E27FC236}">
                <a16:creationId xmlns:a16="http://schemas.microsoft.com/office/drawing/2014/main" id="{DB996DC7-148F-44F5-B2BC-46A73A475414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110" name="角丸四角形 58">
            <a:extLst>
              <a:ext uri="{FF2B5EF4-FFF2-40B4-BE49-F238E27FC236}">
                <a16:creationId xmlns:a16="http://schemas.microsoft.com/office/drawing/2014/main" id="{390A68DF-C096-42C2-AB6A-97D444AB926F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追加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</a:t>
            </a:r>
            <a:endParaRPr lang="en-US" altLang="ja-JP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指定での</a:t>
            </a:r>
            <a:r>
              <a:rPr lang="en-US" altLang="ja-JP" err="1">
                <a:sym typeface="Wingdings" panose="05000000000000000000" pitchFamily="2" charset="2"/>
              </a:rPr>
              <a:t>AltTab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5" y="3946224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sakura editor icon」の画像検索結果">
            <a:extLst>
              <a:ext uri="{FF2B5EF4-FFF2-40B4-BE49-F238E27FC236}">
                <a16:creationId xmlns:a16="http://schemas.microsoft.com/office/drawing/2014/main" id="{AB0162CD-D820-424D-9546-3DC1A83D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6" y="3971097"/>
            <a:ext cx="318466" cy="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8" y="3934964"/>
            <a:ext cx="368031" cy="3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tera term icon」の画像検索結果">
            <a:extLst>
              <a:ext uri="{FF2B5EF4-FFF2-40B4-BE49-F238E27FC236}">
                <a16:creationId xmlns:a16="http://schemas.microsoft.com/office/drawing/2014/main" id="{49B7EF78-7A8A-4714-B3E1-995EE960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41" y="3934964"/>
            <a:ext cx="382520" cy="3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関連画像">
            <a:extLst>
              <a:ext uri="{FF2B5EF4-FFF2-40B4-BE49-F238E27FC236}">
                <a16:creationId xmlns:a16="http://schemas.microsoft.com/office/drawing/2014/main" id="{933165AA-DFA9-4988-8F90-0DD405AE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6" y="4462100"/>
            <a:ext cx="383918" cy="3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word icon」の画像検索結果">
            <a:hlinkClick r:id="rId11"/>
            <a:extLst>
              <a:ext uri="{FF2B5EF4-FFF2-40B4-BE49-F238E27FC236}">
                <a16:creationId xmlns:a16="http://schemas.microsoft.com/office/drawing/2014/main" id="{D574ABC0-A093-4984-9A4E-8F781849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5003724"/>
            <a:ext cx="358332" cy="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関連画像">
            <a:extLst>
              <a:ext uri="{FF2B5EF4-FFF2-40B4-BE49-F238E27FC236}">
                <a16:creationId xmlns:a16="http://schemas.microsoft.com/office/drawing/2014/main" id="{3436D746-896C-4B4A-9347-EDA2678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76" y="4456048"/>
            <a:ext cx="390470" cy="3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サイズ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設定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オフ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オン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20277</TotalTime>
  <Words>846</Words>
  <Application>Microsoft Office PowerPoint</Application>
  <PresentationFormat>画面に合わせる (4:3)</PresentationFormat>
  <Paragraphs>580</Paragraphs>
  <Slides>20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 UI</vt:lpstr>
      <vt:lpstr>メイリオ</vt:lpstr>
      <vt:lpstr>游ゴシック Light</vt:lpstr>
      <vt:lpstr>游ゴシック Medium</vt:lpstr>
      <vt:lpstr>Arial</vt:lpstr>
      <vt:lpstr>Calibri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KB : Happy Hacking Keyboard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Pro Wireless or G403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1598</cp:revision>
  <dcterms:created xsi:type="dcterms:W3CDTF">2015-05-12T16:23:26Z</dcterms:created>
  <dcterms:modified xsi:type="dcterms:W3CDTF">2019-01-26T16:18:48Z</dcterms:modified>
</cp:coreProperties>
</file>