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89" r:id="rId3"/>
    <p:sldId id="290" r:id="rId4"/>
    <p:sldId id="301" r:id="rId5"/>
    <p:sldId id="294" r:id="rId6"/>
    <p:sldId id="299" r:id="rId7"/>
    <p:sldId id="298" r:id="rId8"/>
    <p:sldId id="302" r:id="rId9"/>
    <p:sldId id="296" r:id="rId10"/>
    <p:sldId id="291" r:id="rId11"/>
    <p:sldId id="300" r:id="rId12"/>
    <p:sldId id="303" r:id="rId13"/>
    <p:sldId id="262" r:id="rId14"/>
    <p:sldId id="267" r:id="rId15"/>
    <p:sldId id="269" r:id="rId16"/>
    <p:sldId id="266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9"/>
            <p14:sldId id="298"/>
            <p14:sldId id="302"/>
            <p14:sldId id="296"/>
          </p14:sldIdLst>
        </p14:section>
        <p14:section name="Application Specific Keys" id="{F845103B-DAEA-4A6F-93F9-6D7886FDAA2A}">
          <p14:sldIdLst>
            <p14:sldId id="291"/>
            <p14:sldId id="300"/>
            <p14:sldId id="303"/>
          </p14:sldIdLst>
        </p14:section>
        <p14:section name="Mouse_Steel_Kana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41" autoAdjust="0"/>
    <p:restoredTop sz="77243" autoAdjust="0"/>
  </p:normalViewPr>
  <p:slideViewPr>
    <p:cSldViewPr snapToGrid="0">
      <p:cViewPr varScale="1">
        <p:scale>
          <a:sx n="76" d="100"/>
          <a:sy n="76" d="100"/>
        </p:scale>
        <p:origin x="102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 LCMD = App 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LCMD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(#Tab)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Right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scroll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 </a:t>
            </a:r>
            <a:r>
              <a:rPr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</a:t>
            </a:r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unc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Left 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MOD Right Button </a:t>
            </a:r>
            <a:r>
              <a:rPr lang="en-US" altLang="ja-JP" sz="3600" dirty="0" smtClean="0">
                <a:latin typeface="+mj-ea"/>
              </a:rPr>
              <a:t>(App</a:t>
            </a:r>
            <a:r>
              <a:rPr lang="ja-JP" altLang="en-US" sz="3600" dirty="0" smtClean="0">
                <a:latin typeface="+mj-ea"/>
              </a:rPr>
              <a:t>別？</a:t>
            </a:r>
            <a:r>
              <a:rPr lang="en-US" altLang="ja-JP" sz="3600" dirty="0" smtClean="0">
                <a:latin typeface="+mj-ea"/>
              </a:rPr>
              <a:t>)</a:t>
            </a:r>
            <a:endParaRPr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*Pin(Lock)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*need </a:t>
            </a: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Default </a:t>
            </a:r>
            <a:r>
              <a:rPr lang="ja-JP" altLang="en-US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endParaRPr lang="en-US" altLang="ja-JP" sz="2400" smtClean="0">
              <a:solidFill>
                <a:schemeClr val="accent5">
                  <a:lumMod val="75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Original</a:t>
            </a: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（＋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SandS</a:t>
            </a:r>
            <a:r>
              <a:rPr lang="ja-JP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Oneshot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）</a:t>
            </a:r>
            <a:endParaRPr lang="en-US" altLang="ja-JP" sz="240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008138" y="3109487"/>
            <a:ext cx="311838" cy="2323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462956" y="274015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</a:rPr>
              <a:t>=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 (+ LOCK MODE)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return</a:t>
            </a:r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(Tab)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(BS)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RCMD LOCK (Return)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21" idx="0"/>
            <a:endCxn id="3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矢印コネクタ 112"/>
          <p:cNvCxnSpPr>
            <a:stCxn id="114" idx="0"/>
            <a:endCxn id="66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91" name="直線矢印コネクタ 90"/>
          <p:cNvCxnSpPr>
            <a:stCxn id="90" idx="0"/>
            <a:endCxn id="89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93" name="直線矢印コネクタ 92"/>
          <p:cNvCxnSpPr>
            <a:stCxn id="94" idx="0"/>
            <a:endCxn id="92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107" name="直線コネクタ 106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LCMD AND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Launcher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MS</a:t>
            </a:r>
          </a:p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Skype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tx1"/>
                </a:solidFill>
              </a:rPr>
              <a:t>Processing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LoL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lang="ja-JP" altLang="en-US" dirty="0" smtClean="0">
                <a:solidFill>
                  <a:srgbClr val="C00000"/>
                </a:solidFill>
              </a:rPr>
              <a:t>登録</a:t>
            </a:r>
            <a:r>
              <a:rPr lang="en-US" altLang="ja-JP" dirty="0" smtClean="0">
                <a:solidFill>
                  <a:srgbClr val="C00000"/>
                </a:solidFill>
              </a:rPr>
              <a:t>(on Explorer Window)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Window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+α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選択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前の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次</a:t>
            </a:r>
            <a:r>
              <a:rPr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 u="sng" dirty="0" smtClean="0">
                <a:solidFill>
                  <a:schemeClr val="accent6">
                    <a:lumMod val="75000"/>
                  </a:schemeClr>
                </a:solidFill>
              </a:rPr>
              <a:t>Windo</a:t>
            </a:r>
            <a:r>
              <a:rPr kumimoji="1" lang="en-US" altLang="ja-JP" sz="900" u="sng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400" u="sng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LSHIFT &amp; RSHIFT = Mouse Control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48403" y="2522124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>
                <a:solidFill>
                  <a:schemeClr val="accent6">
                    <a:lumMod val="75000"/>
                  </a:schemeClr>
                </a:solidFill>
              </a:rPr>
              <a:t>意外にいい感じに動く、</a:t>
            </a: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FIXED</a:t>
            </a:r>
            <a:endParaRPr kumimoji="1" lang="ja-JP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248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979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>
                <a:solidFill>
                  <a:schemeClr val="accent5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1797" y="1390249"/>
            <a:ext cx="82638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ここもうちょっといろいろ使えそう、正直レフトハンドオンリーの文字入力は</a:t>
            </a:r>
            <a:endParaRPr lang="en-US" altLang="ja-JP" smtClean="0"/>
          </a:p>
          <a:p>
            <a:r>
              <a:rPr kumimoji="1" lang="ja-JP" altLang="en-US" smtClean="0"/>
              <a:t>現実的じゃないし、なんとも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・マクロ系のバインドをいくつか用意する（</a:t>
            </a:r>
            <a:r>
              <a:rPr kumimoji="1" lang="en-US" altLang="ja-JP" smtClean="0"/>
              <a:t>M1,M2,M3…</a:t>
            </a:r>
            <a:r>
              <a:rPr kumimoji="1" lang="ja-JP" altLang="en-US" smtClean="0"/>
              <a:t>）</a:t>
            </a:r>
            <a:endParaRPr kumimoji="1" lang="en-US" altLang="ja-JP" smtClean="0"/>
          </a:p>
          <a:p>
            <a:r>
              <a:rPr lang="ja-JP" altLang="en-US" smtClean="0"/>
              <a:t>・テンキー系の実装？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8993</TotalTime>
  <Words>618</Words>
  <Application>Microsoft Office PowerPoint</Application>
  <PresentationFormat>画面に合わせる (4:3)</PresentationFormat>
  <Paragraphs>374</Paragraphs>
  <Slides>16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Defaults + MODs</vt:lpstr>
      <vt:lpstr>RCMD (+ LOCK MODE)</vt:lpstr>
      <vt:lpstr>CAPS</vt:lpstr>
      <vt:lpstr>LCMD AND RCMD = Launcher</vt:lpstr>
      <vt:lpstr>CAPS &amp;&amp; RCMD = Window Control +α</vt:lpstr>
      <vt:lpstr>LSHIFT &amp; RSHIFT = Mouse Control</vt:lpstr>
      <vt:lpstr>SPACE</vt:lpstr>
      <vt:lpstr>CAPS &amp; LCMD = App Specific</vt:lpstr>
      <vt:lpstr>CAPS &amp; LCMD = App Specific</vt:lpstr>
      <vt:lpstr>KB : Happy Hacking Keyboard</vt:lpstr>
      <vt:lpstr>Mouse : Steelseries Kana </vt:lpstr>
      <vt:lpstr>MOD Right Side Button</vt:lpstr>
      <vt:lpstr>MOD Left  Side Button</vt:lpstr>
      <vt:lpstr>MOD Right Button (App別？)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1026</cp:revision>
  <dcterms:created xsi:type="dcterms:W3CDTF">2015-05-12T16:23:26Z</dcterms:created>
  <dcterms:modified xsi:type="dcterms:W3CDTF">2015-12-28T22:31:30Z</dcterms:modified>
</cp:coreProperties>
</file>