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66" r:id="rId4"/>
    <p:sldId id="267" r:id="rId5"/>
    <p:sldId id="269" r:id="rId6"/>
    <p:sldId id="273" r:id="rId7"/>
    <p:sldId id="281" r:id="rId8"/>
    <p:sldId id="274" r:id="rId9"/>
    <p:sldId id="271" r:id="rId10"/>
    <p:sldId id="275" r:id="rId11"/>
    <p:sldId id="279" r:id="rId12"/>
    <p:sldId id="276" r:id="rId13"/>
    <p:sldId id="280" r:id="rId14"/>
    <p:sldId id="283" r:id="rId15"/>
    <p:sldId id="284" r:id="rId16"/>
    <p:sldId id="282" r:id="rId17"/>
    <p:sldId id="286" r:id="rId18"/>
    <p:sldId id="288" r:id="rId19"/>
    <p:sldId id="278"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344" autoAdjust="0"/>
    <p:restoredTop sz="96071" autoAdjust="0"/>
  </p:normalViewPr>
  <p:slideViewPr>
    <p:cSldViewPr snapToGrid="0">
      <p:cViewPr>
        <p:scale>
          <a:sx n="400" d="100"/>
          <a:sy n="400" d="100"/>
        </p:scale>
        <p:origin x="-8310" y="-54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FB4C7EE-3C5D-4F47-A8DE-21B759CA57C5}" type="datetimeFigureOut">
              <a:rPr kumimoji="1" lang="ja-JP" altLang="en-US" smtClean="0"/>
              <a:t>2015/9/14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1458142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B4C7EE-3C5D-4F47-A8DE-21B759CA57C5}" type="datetimeFigureOut">
              <a:rPr kumimoji="1" lang="ja-JP" altLang="en-US" smtClean="0"/>
              <a:t>2015/9/14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3570067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B4C7EE-3C5D-4F47-A8DE-21B759CA57C5}" type="datetimeFigureOut">
              <a:rPr kumimoji="1" lang="ja-JP" altLang="en-US" smtClean="0"/>
              <a:t>2015/9/14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286491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B4C7EE-3C5D-4F47-A8DE-21B759CA57C5}" type="datetimeFigureOut">
              <a:rPr kumimoji="1" lang="ja-JP" altLang="en-US" smtClean="0"/>
              <a:t>2015/9/14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2210861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FB4C7EE-3C5D-4F47-A8DE-21B759CA57C5}" type="datetimeFigureOut">
              <a:rPr kumimoji="1" lang="ja-JP" altLang="en-US" smtClean="0"/>
              <a:t>2015/9/14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1524150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FB4C7EE-3C5D-4F47-A8DE-21B759CA57C5}" type="datetimeFigureOut">
              <a:rPr kumimoji="1" lang="ja-JP" altLang="en-US" smtClean="0"/>
              <a:t>2015/9/14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614056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FB4C7EE-3C5D-4F47-A8DE-21B759CA57C5}" type="datetimeFigureOut">
              <a:rPr kumimoji="1" lang="ja-JP" altLang="en-US" smtClean="0"/>
              <a:t>2015/9/14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1122265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FB4C7EE-3C5D-4F47-A8DE-21B759CA57C5}" type="datetimeFigureOut">
              <a:rPr kumimoji="1" lang="ja-JP" altLang="en-US" smtClean="0"/>
              <a:t>2015/9/14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1042649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B4C7EE-3C5D-4F47-A8DE-21B759CA57C5}" type="datetimeFigureOut">
              <a:rPr kumimoji="1" lang="ja-JP" altLang="en-US" smtClean="0"/>
              <a:t>2015/9/14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1557219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FB4C7EE-3C5D-4F47-A8DE-21B759CA57C5}" type="datetimeFigureOut">
              <a:rPr kumimoji="1" lang="ja-JP" altLang="en-US" smtClean="0"/>
              <a:t>2015/9/14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31053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FB4C7EE-3C5D-4F47-A8DE-21B759CA57C5}" type="datetimeFigureOut">
              <a:rPr kumimoji="1" lang="ja-JP" altLang="en-US" smtClean="0"/>
              <a:t>2015/9/14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36064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B4C7EE-3C5D-4F47-A8DE-21B759CA57C5}" type="datetimeFigureOut">
              <a:rPr kumimoji="1" lang="ja-JP" altLang="en-US" smtClean="0"/>
              <a:t>2015/9/14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411432511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en-US" altLang="ja-JP" dirty="0" smtClean="0"/>
              <a:t>Key Binds</a:t>
            </a:r>
            <a:br>
              <a:rPr kumimoji="1" lang="en-US" altLang="ja-JP" dirty="0" smtClean="0"/>
            </a:br>
            <a:r>
              <a:rPr lang="en-US" altLang="ja-JP" dirty="0" smtClean="0"/>
              <a:t>&amp;</a:t>
            </a:r>
            <a:br>
              <a:rPr lang="en-US" altLang="ja-JP" dirty="0" smtClean="0"/>
            </a:br>
            <a:r>
              <a:rPr lang="en-US" altLang="ja-JP" dirty="0" smtClean="0"/>
              <a:t>Mouse Binds</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smtClean="0"/>
          </a:p>
          <a:p>
            <a:r>
              <a:rPr lang="en-US" altLang="ja-JP" dirty="0" smtClean="0">
                <a:solidFill>
                  <a:schemeClr val="bg1">
                    <a:lumMod val="65000"/>
                  </a:schemeClr>
                </a:solidFill>
              </a:rPr>
              <a:t>Supported by AHK</a:t>
            </a:r>
            <a:endParaRPr kumimoji="1" lang="ja-JP" altLang="en-US" dirty="0">
              <a:solidFill>
                <a:schemeClr val="bg1">
                  <a:lumMod val="65000"/>
                </a:schemeClr>
              </a:solidFill>
            </a:endParaRPr>
          </a:p>
        </p:txBody>
      </p:sp>
    </p:spTree>
    <p:extLst>
      <p:ext uri="{BB962C8B-B14F-4D97-AF65-F5344CB8AC3E}">
        <p14:creationId xmlns:p14="http://schemas.microsoft.com/office/powerpoint/2010/main" val="32226794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normAutofit/>
          </a:bodyPr>
          <a:lstStyle/>
          <a:p>
            <a:r>
              <a:rPr kumimoji="1" lang="en-US" altLang="ja-JP" dirty="0" smtClean="0">
                <a:solidFill>
                  <a:schemeClr val="accent2"/>
                </a:solidFill>
              </a:rPr>
              <a:t>SHIFT	= Shift (Windows)</a:t>
            </a:r>
            <a:endParaRPr lang="en-US" altLang="ja-JP" dirty="0" smtClean="0">
              <a:solidFill>
                <a:schemeClr val="accent2"/>
              </a:solidFill>
            </a:endParaRPr>
          </a:p>
          <a:p>
            <a:pPr marL="0" indent="0">
              <a:buNone/>
            </a:pPr>
            <a:r>
              <a:rPr kumimoji="1" lang="en-US" altLang="ja-JP" dirty="0">
                <a:solidFill>
                  <a:schemeClr val="accent2"/>
                </a:solidFill>
              </a:rPr>
              <a:t>	</a:t>
            </a:r>
            <a:r>
              <a:rPr kumimoji="1" lang="en-US" altLang="ja-JP" dirty="0" smtClean="0">
                <a:solidFill>
                  <a:schemeClr val="accent2"/>
                </a:solidFill>
              </a:rPr>
              <a:t>	= Shift (Mac)</a:t>
            </a: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S</a:t>
            </a:r>
            <a:endParaRPr kumimoji="1" lang="ja-JP" altLang="en-US" dirty="0"/>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D</a:t>
            </a:r>
            <a:endParaRPr kumimoji="1" lang="ja-JP" altLang="en-US" dirty="0"/>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F</a:t>
            </a:r>
            <a:endParaRPr kumimoji="1" lang="ja-JP" altLang="en-US" dirty="0"/>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G</a:t>
            </a:r>
            <a:endParaRPr kumimoji="1" lang="ja-JP" altLang="en-US" dirty="0"/>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H</a:t>
            </a:r>
            <a:endParaRPr kumimoji="1" lang="ja-JP" altLang="en-US" dirty="0"/>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J</a:t>
            </a:r>
            <a:endParaRPr kumimoji="1" lang="ja-JP" altLang="en-US" dirty="0"/>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K</a:t>
            </a:r>
            <a:endParaRPr kumimoji="1" lang="ja-JP" altLang="en-US" dirty="0"/>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L</a:t>
            </a:r>
            <a:endParaRPr kumimoji="1" lang="ja-JP" altLang="en-US" dirty="0"/>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a:t>
            </a:r>
            <a:endParaRPr kumimoji="1" lang="ja-JP" altLang="en-US" dirty="0"/>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X</a:t>
            </a:r>
            <a:endParaRPr kumimoji="1" lang="ja-JP" altLang="en-US" dirty="0"/>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C</a:t>
            </a:r>
            <a:endParaRPr kumimoji="1" lang="ja-JP" altLang="en-US" dirty="0"/>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V</a:t>
            </a:r>
            <a:endParaRPr kumimoji="1" lang="ja-JP" altLang="en-US" dirty="0"/>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B</a:t>
            </a:r>
            <a:endParaRPr kumimoji="1" lang="ja-JP" altLang="en-US" dirty="0"/>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N</a:t>
            </a:r>
            <a:endParaRPr kumimoji="1" lang="ja-JP" altLang="en-US" dirty="0"/>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M</a:t>
            </a:r>
            <a:endParaRPr kumimoji="1" lang="ja-JP" altLang="en-US" dirty="0"/>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&lt;</a:t>
            </a:r>
            <a:endParaRPr kumimoji="1" lang="ja-JP" altLang="en-US" dirty="0"/>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&gt;</a:t>
            </a:r>
            <a:endParaRPr kumimoji="1" lang="ja-JP" altLang="en-US" dirty="0"/>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55" name="角丸四角形 54"/>
          <p:cNvSpPr/>
          <p:nvPr/>
        </p:nvSpPr>
        <p:spPr>
          <a:xfrm>
            <a:off x="7269876" y="4993486"/>
            <a:ext cx="1150224"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Z</a:t>
            </a:r>
            <a:endParaRPr kumimoji="1" lang="ja-JP" altLang="en-US" dirty="0"/>
          </a:p>
        </p:txBody>
      </p:sp>
      <p:sp>
        <p:nvSpPr>
          <p:cNvPr id="62" name="角丸四角形 61"/>
          <p:cNvSpPr/>
          <p:nvPr/>
        </p:nvSpPr>
        <p:spPr>
          <a:xfrm>
            <a:off x="746114" y="4993486"/>
            <a:ext cx="1118301"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a:t>
            </a:r>
            <a:endParaRPr kumimoji="1" lang="ja-JP" altLang="en-US"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&amp;</a:t>
            </a:r>
            <a:endParaRPr kumimoji="1" lang="ja-JP" altLang="en-US"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_</a:t>
            </a:r>
            <a:endParaRPr kumimoji="1" lang="ja-JP" altLang="en-US"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W</a:t>
            </a:r>
            <a:endParaRPr kumimoji="1" lang="ja-JP" altLang="en-US"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E</a:t>
            </a:r>
            <a:endParaRPr kumimoji="1" lang="ja-JP" altLang="en-US"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R</a:t>
            </a:r>
            <a:endParaRPr kumimoji="1" lang="ja-JP" altLang="en-US"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T</a:t>
            </a:r>
            <a:endParaRPr kumimoji="1" lang="ja-JP" altLang="en-US"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Y</a:t>
            </a:r>
            <a:endParaRPr kumimoji="1" lang="ja-JP" altLang="en-US"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U</a:t>
            </a:r>
            <a:endParaRPr kumimoji="1" lang="ja-JP" altLang="en-US"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I</a:t>
            </a:r>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O</a:t>
            </a:r>
            <a:endParaRPr kumimoji="1" lang="ja-JP" altLang="en-US"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P</a:t>
            </a:r>
            <a:endParaRPr kumimoji="1" lang="ja-JP" altLang="en-US"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a:t>
            </a:r>
            <a:endParaRPr kumimoji="1" lang="ja-JP" altLang="en-US"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Q</a:t>
            </a:r>
            <a:endParaRPr kumimoji="1" lang="ja-JP" altLang="en-US"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29" name="角丸四角形 128"/>
          <p:cNvSpPr/>
          <p:nvPr/>
        </p:nvSpPr>
        <p:spPr>
          <a:xfrm>
            <a:off x="3081224" y="5525041"/>
            <a:ext cx="2474496"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Tree>
    <p:extLst>
      <p:ext uri="{BB962C8B-B14F-4D97-AF65-F5344CB8AC3E}">
        <p14:creationId xmlns:p14="http://schemas.microsoft.com/office/powerpoint/2010/main" val="2443235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noAutofit/>
          </a:bodyPr>
          <a:lstStyle/>
          <a:p>
            <a:r>
              <a:rPr kumimoji="1" lang="en-US" altLang="ja-JP" sz="2400" dirty="0" smtClean="0">
                <a:solidFill>
                  <a:schemeClr val="accent2"/>
                </a:solidFill>
              </a:rPr>
              <a:t>LCMD	= Control (Windows)</a:t>
            </a:r>
            <a:r>
              <a:rPr kumimoji="1" lang="ja-JP" altLang="en-US" sz="2400" dirty="0" smtClean="0">
                <a:solidFill>
                  <a:schemeClr val="accent2"/>
                </a:solidFill>
              </a:rPr>
              <a:t>　できるだけ少なめ</a:t>
            </a:r>
            <a:endParaRPr kumimoji="1" lang="en-US" altLang="ja-JP" sz="2400" dirty="0" smtClean="0">
              <a:solidFill>
                <a:schemeClr val="accent2"/>
              </a:solidFill>
            </a:endParaRPr>
          </a:p>
          <a:p>
            <a:pPr marL="0" indent="0">
              <a:buNone/>
            </a:pPr>
            <a:r>
              <a:rPr lang="en-US" altLang="ja-JP" sz="2400" dirty="0">
                <a:solidFill>
                  <a:schemeClr val="accent2"/>
                </a:solidFill>
              </a:rPr>
              <a:t> </a:t>
            </a:r>
            <a:r>
              <a:rPr lang="en-US" altLang="ja-JP" sz="2400" dirty="0" smtClean="0">
                <a:solidFill>
                  <a:schemeClr val="accent2"/>
                </a:solidFill>
              </a:rPr>
              <a:t>              	= Command (Mac)</a:t>
            </a:r>
            <a:endParaRPr kumimoji="1" lang="en-US" altLang="ja-JP" sz="2400" dirty="0" smtClean="0">
              <a:solidFill>
                <a:schemeClr val="accent2"/>
              </a:solidFill>
            </a:endParaRP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400" dirty="0" smtClean="0"/>
              <a:t>quit</a:t>
            </a:r>
            <a:endParaRPr kumimoji="1" lang="ja-JP" altLang="en-US" sz="1400"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128" name="角丸四角形 127"/>
          <p:cNvSpPr/>
          <p:nvPr/>
        </p:nvSpPr>
        <p:spPr>
          <a:xfrm>
            <a:off x="2376412" y="5525041"/>
            <a:ext cx="623059"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a:p>
        </p:txBody>
      </p:sp>
      <p:sp>
        <p:nvSpPr>
          <p:cNvPr id="129" name="角丸四角形 128"/>
          <p:cNvSpPr/>
          <p:nvPr/>
        </p:nvSpPr>
        <p:spPr>
          <a:xfrm>
            <a:off x="3081224" y="5525041"/>
            <a:ext cx="247449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400" dirty="0" smtClean="0"/>
              <a:t>IME Toggle</a:t>
            </a:r>
            <a:endParaRPr kumimoji="1" lang="ja-JP" altLang="en-US" sz="1400" dirty="0"/>
          </a:p>
        </p:txBody>
      </p:sp>
    </p:spTree>
    <p:extLst>
      <p:ext uri="{BB962C8B-B14F-4D97-AF65-F5344CB8AC3E}">
        <p14:creationId xmlns:p14="http://schemas.microsoft.com/office/powerpoint/2010/main" val="30136875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noAutofit/>
          </a:bodyPr>
          <a:lstStyle/>
          <a:p>
            <a:r>
              <a:rPr lang="en-US" altLang="ja-JP" dirty="0" smtClean="0">
                <a:solidFill>
                  <a:schemeClr val="accent2"/>
                </a:solidFill>
              </a:rPr>
              <a:t>CAPS</a:t>
            </a:r>
            <a:endParaRPr kumimoji="1" lang="en-US" altLang="ja-JP" dirty="0" smtClean="0">
              <a:solidFill>
                <a:schemeClr val="accent2"/>
              </a:solidFill>
            </a:endParaRPr>
          </a:p>
          <a:p>
            <a:pPr marL="0" indent="0">
              <a:buNone/>
            </a:pPr>
            <a:r>
              <a:rPr lang="en-US" altLang="ja-JP" sz="1800" dirty="0" smtClean="0">
                <a:solidFill>
                  <a:schemeClr val="bg1">
                    <a:lumMod val="65000"/>
                  </a:schemeClr>
                </a:solidFill>
              </a:rPr>
              <a:t>※</a:t>
            </a:r>
            <a:r>
              <a:rPr lang="ja-JP" altLang="en-US" sz="1800" dirty="0" smtClean="0">
                <a:solidFill>
                  <a:schemeClr val="bg1">
                    <a:lumMod val="65000"/>
                  </a:schemeClr>
                </a:solidFill>
              </a:rPr>
              <a:t>カーソル等周り、安定してきた？</a:t>
            </a:r>
            <a:endParaRPr lang="en-US" altLang="ja-JP" sz="1800" dirty="0" smtClean="0">
              <a:solidFill>
                <a:schemeClr val="bg1">
                  <a:lumMod val="65000"/>
                </a:schemeClr>
              </a:solidFill>
            </a:endParaRPr>
          </a:p>
        </p:txBody>
      </p:sp>
      <p:sp>
        <p:nvSpPr>
          <p:cNvPr id="61" name="角丸四角形 60"/>
          <p:cNvSpPr/>
          <p:nvPr/>
        </p:nvSpPr>
        <p:spPr>
          <a:xfrm>
            <a:off x="746115" y="4461931"/>
            <a:ext cx="843122"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148" name="角丸四角形 147"/>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dirty="0" smtClean="0"/>
              <a:t>←</a:t>
            </a:r>
            <a:endParaRPr kumimoji="1" lang="ja-JP" altLang="en-US" dirty="0"/>
          </a:p>
        </p:txBody>
      </p:sp>
      <p:sp>
        <p:nvSpPr>
          <p:cNvPr id="149" name="角丸四角形 148"/>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dirty="0" smtClean="0"/>
              <a:t>↓</a:t>
            </a:r>
            <a:endParaRPr kumimoji="1" lang="ja-JP" altLang="en-US" dirty="0"/>
          </a:p>
        </p:txBody>
      </p:sp>
      <p:sp>
        <p:nvSpPr>
          <p:cNvPr id="150" name="角丸四角形 149"/>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dirty="0" smtClean="0"/>
              <a:t>→</a:t>
            </a:r>
            <a:endParaRPr kumimoji="1" lang="ja-JP" altLang="en-US" dirty="0"/>
          </a:p>
        </p:txBody>
      </p:sp>
      <p:sp>
        <p:nvSpPr>
          <p:cNvPr id="151" name="角丸四角形 150"/>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200" dirty="0" smtClean="0"/>
              <a:t>→</a:t>
            </a:r>
            <a:endParaRPr kumimoji="1" lang="en-US" altLang="ja-JP" sz="1200" dirty="0" smtClean="0"/>
          </a:p>
          <a:p>
            <a:pPr algn="ctr"/>
            <a:r>
              <a:rPr kumimoji="1" lang="en-US" altLang="ja-JP" sz="1200" dirty="0" smtClean="0"/>
              <a:t>word</a:t>
            </a:r>
            <a:endParaRPr kumimoji="1" lang="ja-JP" altLang="en-US" sz="1200" dirty="0"/>
          </a:p>
        </p:txBody>
      </p:sp>
      <p:sp>
        <p:nvSpPr>
          <p:cNvPr id="152" name="角丸四角形 151"/>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153" name="角丸四角形 152"/>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154" name="角丸四角形 153"/>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1100" dirty="0" smtClean="0"/>
              <a:t>カタ</a:t>
            </a:r>
            <a:endParaRPr lang="en-US" altLang="ja-JP" sz="1100" dirty="0" smtClean="0"/>
          </a:p>
          <a:p>
            <a:pPr algn="ctr"/>
            <a:r>
              <a:rPr lang="ja-JP" altLang="en-US" sz="1100" dirty="0" smtClean="0"/>
              <a:t>カナ</a:t>
            </a:r>
            <a:endParaRPr kumimoji="1" lang="ja-JP" altLang="en-US" sz="1100" dirty="0"/>
          </a:p>
        </p:txBody>
      </p:sp>
      <p:sp>
        <p:nvSpPr>
          <p:cNvPr id="155" name="角丸四角形 154"/>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156" name="角丸四角形 155"/>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157" name="角丸四角形 156"/>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158" name="角丸四角形 157"/>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1200" dirty="0"/>
              <a:t>残し改行</a:t>
            </a:r>
          </a:p>
        </p:txBody>
      </p:sp>
      <p:sp>
        <p:nvSpPr>
          <p:cNvPr id="159" name="角丸四角形 158"/>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1200" dirty="0" smtClean="0"/>
              <a:t>←</a:t>
            </a:r>
            <a:endParaRPr lang="en-US" altLang="ja-JP" sz="1200" dirty="0" smtClean="0"/>
          </a:p>
          <a:p>
            <a:pPr algn="ctr"/>
            <a:r>
              <a:rPr kumimoji="1" lang="en-US" altLang="ja-JP" sz="1200" dirty="0" smtClean="0"/>
              <a:t>word</a:t>
            </a:r>
            <a:endParaRPr kumimoji="1" lang="ja-JP" altLang="en-US" sz="1200" dirty="0"/>
          </a:p>
        </p:txBody>
      </p:sp>
      <p:sp>
        <p:nvSpPr>
          <p:cNvPr id="160" name="角丸四角形 159"/>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200" dirty="0"/>
              <a:t>clip</a:t>
            </a:r>
          </a:p>
          <a:p>
            <a:pPr algn="ctr"/>
            <a:r>
              <a:rPr lang="en-US" altLang="ja-JP" sz="1200" dirty="0"/>
              <a:t>2</a:t>
            </a:r>
            <a:endParaRPr lang="ja-JP" altLang="en-US" sz="1200" dirty="0"/>
          </a:p>
        </p:txBody>
      </p:sp>
      <p:sp>
        <p:nvSpPr>
          <p:cNvPr id="161" name="角丸四角形 160"/>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200" dirty="0"/>
              <a:t>clip</a:t>
            </a:r>
          </a:p>
          <a:p>
            <a:pPr algn="ctr"/>
            <a:r>
              <a:rPr lang="en-US" altLang="ja-JP" sz="1200" dirty="0"/>
              <a:t>3</a:t>
            </a:r>
            <a:endParaRPr lang="ja-JP" altLang="en-US" sz="1200" dirty="0"/>
          </a:p>
        </p:txBody>
      </p:sp>
      <p:sp>
        <p:nvSpPr>
          <p:cNvPr id="162" name="角丸四角形 161"/>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dirty="0" smtClean="0"/>
              <a:t>clip</a:t>
            </a:r>
          </a:p>
          <a:p>
            <a:pPr algn="ctr"/>
            <a:r>
              <a:rPr lang="en-US" altLang="ja-JP" sz="1200" dirty="0"/>
              <a:t>4</a:t>
            </a:r>
            <a:endParaRPr kumimoji="1" lang="ja-JP" altLang="en-US" sz="1200" dirty="0"/>
          </a:p>
        </p:txBody>
      </p:sp>
      <p:sp>
        <p:nvSpPr>
          <p:cNvPr id="163" name="角丸四角形 162"/>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164" name="角丸四角形 163"/>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165" name="角丸四角形 164"/>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166" name="角丸四角形 165"/>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67" name="角丸四角形 166"/>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168" name="角丸四角形 167"/>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169" name="角丸四角形 168"/>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dirty="0" smtClean="0"/>
              <a:t>clip</a:t>
            </a:r>
          </a:p>
          <a:p>
            <a:pPr algn="ctr"/>
            <a:r>
              <a:rPr lang="en-US" altLang="ja-JP" sz="1200" dirty="0" smtClean="0"/>
              <a:t>1</a:t>
            </a:r>
            <a:endParaRPr kumimoji="1" lang="ja-JP" altLang="en-US" sz="1200" dirty="0"/>
          </a:p>
        </p:txBody>
      </p:sp>
      <p:sp>
        <p:nvSpPr>
          <p:cNvPr id="170" name="角丸四角形 169"/>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F2</a:t>
            </a:r>
            <a:endParaRPr kumimoji="1" lang="ja-JP" altLang="en-US" dirty="0"/>
          </a:p>
        </p:txBody>
      </p:sp>
      <p:sp>
        <p:nvSpPr>
          <p:cNvPr id="171" name="角丸四角形 17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F3</a:t>
            </a:r>
            <a:endParaRPr kumimoji="1" lang="ja-JP" altLang="en-US" dirty="0"/>
          </a:p>
        </p:txBody>
      </p:sp>
      <p:sp>
        <p:nvSpPr>
          <p:cNvPr id="172" name="角丸四角形 17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F4</a:t>
            </a:r>
            <a:endParaRPr kumimoji="1" lang="ja-JP" altLang="en-US" dirty="0"/>
          </a:p>
        </p:txBody>
      </p:sp>
      <p:sp>
        <p:nvSpPr>
          <p:cNvPr id="173" name="角丸四角形 17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F5</a:t>
            </a:r>
            <a:endParaRPr kumimoji="1" lang="ja-JP" altLang="en-US" dirty="0"/>
          </a:p>
        </p:txBody>
      </p:sp>
      <p:sp>
        <p:nvSpPr>
          <p:cNvPr id="174" name="角丸四角形 17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F6</a:t>
            </a:r>
            <a:endParaRPr kumimoji="1" lang="ja-JP" altLang="en-US" dirty="0"/>
          </a:p>
        </p:txBody>
      </p:sp>
      <p:sp>
        <p:nvSpPr>
          <p:cNvPr id="175" name="角丸四角形 17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F7</a:t>
            </a:r>
            <a:endParaRPr kumimoji="1" lang="ja-JP" altLang="en-US" dirty="0"/>
          </a:p>
        </p:txBody>
      </p:sp>
      <p:sp>
        <p:nvSpPr>
          <p:cNvPr id="176" name="角丸四角形 17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F8</a:t>
            </a:r>
            <a:endParaRPr kumimoji="1" lang="ja-JP" altLang="en-US" dirty="0"/>
          </a:p>
        </p:txBody>
      </p:sp>
      <p:sp>
        <p:nvSpPr>
          <p:cNvPr id="177" name="角丸四角形 17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F9</a:t>
            </a:r>
            <a:endParaRPr kumimoji="1" lang="ja-JP" altLang="en-US" dirty="0"/>
          </a:p>
        </p:txBody>
      </p:sp>
      <p:sp>
        <p:nvSpPr>
          <p:cNvPr id="178" name="角丸四角形 17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F10</a:t>
            </a:r>
            <a:endParaRPr kumimoji="1" lang="ja-JP" altLang="en-US" dirty="0"/>
          </a:p>
        </p:txBody>
      </p:sp>
      <p:sp>
        <p:nvSpPr>
          <p:cNvPr id="179" name="角丸四角形 17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F11</a:t>
            </a:r>
            <a:endParaRPr kumimoji="1" lang="ja-JP" altLang="en-US" dirty="0"/>
          </a:p>
        </p:txBody>
      </p:sp>
      <p:sp>
        <p:nvSpPr>
          <p:cNvPr id="180" name="角丸四角形 17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F12</a:t>
            </a:r>
            <a:endParaRPr kumimoji="1" lang="ja-JP" altLang="en-US" dirty="0"/>
          </a:p>
        </p:txBody>
      </p:sp>
      <p:sp>
        <p:nvSpPr>
          <p:cNvPr id="182" name="角丸四角形 18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F1</a:t>
            </a:r>
            <a:endParaRPr kumimoji="1" lang="ja-JP" altLang="en-US" dirty="0"/>
          </a:p>
        </p:txBody>
      </p:sp>
      <p:sp>
        <p:nvSpPr>
          <p:cNvPr id="183" name="角丸四角形 18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lang="en-US" altLang="ja-JP" sz="1400" dirty="0" smtClean="0"/>
          </a:p>
        </p:txBody>
      </p:sp>
      <p:sp>
        <p:nvSpPr>
          <p:cNvPr id="184" name="角丸四角形 183"/>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noAutofit/>
          </a:bodyPr>
          <a:lstStyle/>
          <a:p>
            <a:pPr algn="ctr"/>
            <a:r>
              <a:rPr kumimoji="1" lang="en-US" altLang="ja-JP" sz="1200" dirty="0" smtClean="0"/>
              <a:t>home</a:t>
            </a:r>
            <a:endParaRPr kumimoji="1" lang="ja-JP" altLang="en-US" sz="1200" dirty="0"/>
          </a:p>
        </p:txBody>
      </p:sp>
      <p:sp>
        <p:nvSpPr>
          <p:cNvPr id="185" name="角丸四角形 184"/>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dirty="0"/>
              <a:t>↑</a:t>
            </a:r>
            <a:endParaRPr kumimoji="1" lang="ja-JP" altLang="en-US" dirty="0"/>
          </a:p>
        </p:txBody>
      </p:sp>
      <p:sp>
        <p:nvSpPr>
          <p:cNvPr id="186" name="角丸四角形 185"/>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dirty="0" smtClean="0"/>
              <a:t>end</a:t>
            </a:r>
            <a:endParaRPr kumimoji="1" lang="ja-JP" altLang="en-US" sz="1200" dirty="0"/>
          </a:p>
        </p:txBody>
      </p:sp>
      <p:sp>
        <p:nvSpPr>
          <p:cNvPr id="187" name="角丸四角形 186"/>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dirty="0" smtClean="0"/>
              <a:t>return</a:t>
            </a:r>
            <a:endParaRPr kumimoji="1" lang="ja-JP" altLang="en-US" sz="1200" dirty="0"/>
          </a:p>
        </p:txBody>
      </p:sp>
      <p:sp>
        <p:nvSpPr>
          <p:cNvPr id="188" name="角丸四角形 187"/>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189" name="角丸四角形 188"/>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a:t>
            </a:r>
            <a:endParaRPr kumimoji="1" lang="ja-JP" altLang="en-US" dirty="0"/>
          </a:p>
        </p:txBody>
      </p:sp>
      <p:sp>
        <p:nvSpPr>
          <p:cNvPr id="190" name="角丸四角形 189"/>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191" name="角丸四角形 19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smtClean="0"/>
              <a:t>alt-</a:t>
            </a:r>
            <a:r>
              <a:rPr lang="en-US" altLang="ja-JP" sz="1000" dirty="0" smtClean="0"/>
              <a:t>shift</a:t>
            </a:r>
          </a:p>
          <a:p>
            <a:pPr algn="ctr"/>
            <a:r>
              <a:rPr kumimoji="1" lang="en-US" altLang="ja-JP" sz="1000" dirty="0" smtClean="0"/>
              <a:t>tab</a:t>
            </a:r>
            <a:endParaRPr kumimoji="1" lang="ja-JP" altLang="en-US" sz="1000" dirty="0"/>
          </a:p>
        </p:txBody>
      </p:sp>
      <p:sp>
        <p:nvSpPr>
          <p:cNvPr id="192" name="角丸四角形 19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smtClean="0"/>
              <a:t>alt</a:t>
            </a:r>
          </a:p>
          <a:p>
            <a:pPr algn="ctr"/>
            <a:r>
              <a:rPr lang="en-US" altLang="ja-JP" sz="1000" dirty="0" smtClean="0"/>
              <a:t>tab</a:t>
            </a:r>
            <a:endParaRPr kumimoji="1" lang="ja-JP" altLang="en-US" sz="1000" dirty="0"/>
          </a:p>
        </p:txBody>
      </p:sp>
      <p:sp>
        <p:nvSpPr>
          <p:cNvPr id="193" name="角丸四角形 19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94" name="角丸四角形 19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95" name="角丸四角形 19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dirty="0" smtClean="0"/>
              <a:t>BS</a:t>
            </a:r>
            <a:endParaRPr kumimoji="1" lang="ja-JP" altLang="en-US" sz="1200" dirty="0"/>
          </a:p>
        </p:txBody>
      </p:sp>
      <p:sp>
        <p:nvSpPr>
          <p:cNvPr id="197" name="角丸四角形 19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198" name="角丸四角形 197"/>
          <p:cNvSpPr/>
          <p:nvPr/>
        </p:nvSpPr>
        <p:spPr>
          <a:xfrm>
            <a:off x="3081224" y="5525041"/>
            <a:ext cx="247449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200" name="角丸四角形 199"/>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200" dirty="0" smtClean="0"/>
              <a:t>後列</a:t>
            </a:r>
            <a:endParaRPr kumimoji="1" lang="en-US" altLang="ja-JP" sz="1200" dirty="0" smtClean="0"/>
          </a:p>
          <a:p>
            <a:pPr algn="ctr"/>
            <a:r>
              <a:rPr lang="ja-JP" altLang="en-US" sz="1200" dirty="0"/>
              <a:t>消し</a:t>
            </a:r>
            <a:endParaRPr kumimoji="1" lang="ja-JP" altLang="en-US" sz="1200" dirty="0"/>
          </a:p>
        </p:txBody>
      </p:sp>
      <p:sp>
        <p:nvSpPr>
          <p:cNvPr id="201" name="角丸四角形 200"/>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1200" dirty="0" smtClean="0"/>
              <a:t>前列</a:t>
            </a:r>
            <a:endParaRPr lang="en-US" altLang="ja-JP" sz="1200" dirty="0" smtClean="0"/>
          </a:p>
          <a:p>
            <a:pPr algn="ctr"/>
            <a:r>
              <a:rPr kumimoji="1" lang="ja-JP" altLang="en-US" sz="1200" dirty="0" smtClean="0"/>
              <a:t>消し</a:t>
            </a:r>
            <a:endParaRPr kumimoji="1" lang="ja-JP" altLang="en-US" sz="1200" dirty="0"/>
          </a:p>
        </p:txBody>
      </p:sp>
    </p:spTree>
    <p:extLst>
      <p:ext uri="{BB962C8B-B14F-4D97-AF65-F5344CB8AC3E}">
        <p14:creationId xmlns:p14="http://schemas.microsoft.com/office/powerpoint/2010/main" val="1169357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normAutofit/>
          </a:bodyPr>
          <a:lstStyle/>
          <a:p>
            <a:r>
              <a:rPr kumimoji="1" lang="en-US" altLang="ja-JP" dirty="0" smtClean="0">
                <a:solidFill>
                  <a:schemeClr val="accent2"/>
                </a:solidFill>
              </a:rPr>
              <a:t>RCMD</a:t>
            </a:r>
          </a:p>
          <a:p>
            <a:pPr marL="0" indent="0">
              <a:buNone/>
            </a:pPr>
            <a:r>
              <a:rPr lang="en-US" altLang="ja-JP" sz="1800" dirty="0">
                <a:solidFill>
                  <a:schemeClr val="bg1">
                    <a:lumMod val="65000"/>
                  </a:schemeClr>
                </a:solidFill>
              </a:rPr>
              <a:t>※</a:t>
            </a:r>
            <a:r>
              <a:rPr lang="ja-JP" altLang="en-US" sz="1800" dirty="0">
                <a:solidFill>
                  <a:schemeClr val="bg1">
                    <a:lumMod val="65000"/>
                  </a:schemeClr>
                </a:solidFill>
              </a:rPr>
              <a:t>カーソル等周り、安定してきた</a:t>
            </a:r>
            <a:r>
              <a:rPr lang="ja-JP" altLang="en-US" sz="1800" dirty="0" smtClean="0">
                <a:solidFill>
                  <a:schemeClr val="bg1">
                    <a:lumMod val="65000"/>
                  </a:schemeClr>
                </a:solidFill>
              </a:rPr>
              <a:t>？</a:t>
            </a:r>
            <a:endParaRPr kumimoji="1" lang="ja-JP" altLang="en-US" dirty="0">
              <a:solidFill>
                <a:schemeClr val="accent2"/>
              </a:solidFill>
            </a:endParaRP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dirty="0" smtClean="0"/>
              <a:t>←</a:t>
            </a:r>
            <a:endParaRPr kumimoji="1" lang="ja-JP" altLang="en-US" dirty="0"/>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dirty="0" smtClean="0"/>
              <a:t>↓</a:t>
            </a:r>
            <a:endParaRPr kumimoji="1" lang="ja-JP" altLang="en-US" dirty="0"/>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dirty="0" smtClean="0"/>
              <a:t>→</a:t>
            </a:r>
            <a:endParaRPr kumimoji="1" lang="ja-JP" altLang="en-US" dirty="0"/>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200" dirty="0" smtClean="0"/>
              <a:t>→</a:t>
            </a:r>
            <a:endParaRPr kumimoji="1" lang="en-US" altLang="ja-JP" sz="1200" dirty="0" smtClean="0"/>
          </a:p>
          <a:p>
            <a:pPr algn="ctr"/>
            <a:r>
              <a:rPr kumimoji="1" lang="en-US" altLang="ja-JP" sz="1200" dirty="0" smtClean="0"/>
              <a:t>word</a:t>
            </a:r>
            <a:endParaRPr kumimoji="1" lang="ja-JP" altLang="en-US" sz="1200" dirty="0"/>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100" dirty="0" smtClean="0"/>
              <a:t>カタ</a:t>
            </a:r>
            <a:endParaRPr kumimoji="1" lang="en-US" altLang="ja-JP" sz="1100" dirty="0" smtClean="0"/>
          </a:p>
          <a:p>
            <a:pPr algn="ctr"/>
            <a:r>
              <a:rPr kumimoji="1" lang="ja-JP" altLang="en-US" sz="1100" dirty="0" smtClean="0"/>
              <a:t>カナ</a:t>
            </a:r>
            <a:endParaRPr kumimoji="1" lang="ja-JP" altLang="en-US" sz="1100" dirty="0"/>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1200" dirty="0" smtClean="0"/>
              <a:t>残し改行</a:t>
            </a:r>
            <a:endParaRPr kumimoji="1" lang="ja-JP" altLang="en-US" sz="1200" dirty="0"/>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1200" dirty="0" smtClean="0"/>
              <a:t>←</a:t>
            </a:r>
            <a:endParaRPr lang="en-US" altLang="ja-JP" sz="1200" dirty="0" smtClean="0"/>
          </a:p>
          <a:p>
            <a:pPr algn="ctr"/>
            <a:r>
              <a:rPr kumimoji="1" lang="en-US" altLang="ja-JP" sz="1200" dirty="0" smtClean="0"/>
              <a:t>word</a:t>
            </a:r>
            <a:endParaRPr kumimoji="1" lang="ja-JP" altLang="en-US" sz="1200" dirty="0"/>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200" dirty="0"/>
              <a:t>clip</a:t>
            </a:r>
          </a:p>
          <a:p>
            <a:pPr algn="ctr"/>
            <a:r>
              <a:rPr lang="en-US" altLang="ja-JP" sz="1200" dirty="0"/>
              <a:t>4</a:t>
            </a:r>
            <a:endParaRPr lang="ja-JP" altLang="en-US" sz="1200" dirty="0"/>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F2</a:t>
            </a:r>
            <a:endParaRPr kumimoji="1" lang="ja-JP" altLang="en-US"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F3</a:t>
            </a:r>
            <a:endParaRPr kumimoji="1" lang="ja-JP" altLang="en-US"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F4</a:t>
            </a:r>
            <a:endParaRPr kumimoji="1" lang="ja-JP" altLang="en-US"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F5</a:t>
            </a:r>
            <a:endParaRPr kumimoji="1" lang="ja-JP" altLang="en-US"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F6</a:t>
            </a:r>
            <a:endParaRPr kumimoji="1" lang="ja-JP" altLang="en-US"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F7</a:t>
            </a:r>
            <a:endParaRPr kumimoji="1" lang="ja-JP" altLang="en-US"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F8</a:t>
            </a:r>
            <a:endParaRPr kumimoji="1" lang="ja-JP" altLang="en-US"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F9</a:t>
            </a:r>
            <a:endParaRPr kumimoji="1" lang="ja-JP" altLang="en-US"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F10</a:t>
            </a:r>
            <a:endParaRPr kumimoji="1" lang="ja-JP" altLang="en-US"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F11</a:t>
            </a:r>
            <a:endParaRPr kumimoji="1" lang="ja-JP" altLang="en-US"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F12</a:t>
            </a:r>
            <a:endParaRPr kumimoji="1" lang="ja-JP" altLang="en-US"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200" dirty="0" smtClean="0"/>
              <a:t>後列</a:t>
            </a:r>
            <a:endParaRPr kumimoji="1" lang="en-US" altLang="ja-JP" sz="1200" dirty="0" smtClean="0"/>
          </a:p>
          <a:p>
            <a:pPr algn="ctr"/>
            <a:r>
              <a:rPr lang="ja-JP" altLang="en-US" sz="1200" dirty="0"/>
              <a:t>消し</a:t>
            </a:r>
            <a:endParaRPr kumimoji="1" lang="ja-JP" altLang="en-US" sz="12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F1</a:t>
            </a:r>
            <a:endParaRPr kumimoji="1" lang="ja-JP" altLang="en-US" dirty="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noAutofit/>
          </a:bodyPr>
          <a:lstStyle/>
          <a:p>
            <a:pPr algn="ctr"/>
            <a:r>
              <a:rPr kumimoji="1" lang="en-US" altLang="ja-JP" sz="1200" dirty="0" smtClean="0"/>
              <a:t>home</a:t>
            </a:r>
            <a:endParaRPr kumimoji="1" lang="ja-JP" altLang="en-US" sz="1200"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dirty="0"/>
              <a:t>↑</a:t>
            </a:r>
            <a:endParaRPr kumimoji="1" lang="ja-JP" altLang="en-US"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dirty="0" smtClean="0"/>
              <a:t>end</a:t>
            </a:r>
            <a:endParaRPr kumimoji="1" lang="ja-JP" altLang="en-US" sz="1200"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dirty="0" smtClean="0"/>
              <a:t>return</a:t>
            </a:r>
            <a:endParaRPr kumimoji="1" lang="ja-JP" altLang="en-US" sz="1200"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smtClean="0"/>
              <a:t>`</a:t>
            </a:r>
            <a:endParaRPr lang="ja-JP" altLang="en-US"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smtClean="0"/>
              <a:t>alt-</a:t>
            </a:r>
            <a:r>
              <a:rPr lang="en-US" altLang="ja-JP" sz="1000" dirty="0" smtClean="0"/>
              <a:t>shift</a:t>
            </a:r>
          </a:p>
          <a:p>
            <a:pPr algn="ctr"/>
            <a:r>
              <a:rPr kumimoji="1" lang="en-US" altLang="ja-JP" sz="1000" dirty="0" smtClean="0"/>
              <a:t>tab</a:t>
            </a:r>
            <a:endParaRPr kumimoji="1" lang="ja-JP" altLang="en-US" sz="1000"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smtClean="0"/>
              <a:t>alt</a:t>
            </a:r>
          </a:p>
          <a:p>
            <a:pPr algn="ctr"/>
            <a:r>
              <a:rPr lang="en-US" altLang="ja-JP" sz="1000" dirty="0" smtClean="0"/>
              <a:t>tab</a:t>
            </a:r>
            <a:endParaRPr kumimoji="1" lang="ja-JP" altLang="en-US" sz="1000"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dirty="0" smtClean="0"/>
              <a:t>BS</a:t>
            </a:r>
            <a:endParaRPr kumimoji="1" lang="ja-JP" altLang="en-US" sz="1200"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1200" dirty="0" smtClean="0"/>
              <a:t>前列</a:t>
            </a:r>
            <a:endParaRPr lang="en-US" altLang="ja-JP" sz="1200" dirty="0" smtClean="0"/>
          </a:p>
          <a:p>
            <a:pPr algn="ctr"/>
            <a:r>
              <a:rPr kumimoji="1" lang="ja-JP" altLang="en-US" sz="1200" dirty="0"/>
              <a:t>消し</a:t>
            </a:r>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129" name="角丸四角形 128"/>
          <p:cNvSpPr/>
          <p:nvPr/>
        </p:nvSpPr>
        <p:spPr>
          <a:xfrm>
            <a:off x="3081224" y="5525041"/>
            <a:ext cx="247449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130" name="角丸四角形 129"/>
          <p:cNvSpPr/>
          <p:nvPr/>
        </p:nvSpPr>
        <p:spPr>
          <a:xfrm>
            <a:off x="5633494" y="5525041"/>
            <a:ext cx="627036"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a:p>
        </p:txBody>
      </p:sp>
      <p:sp>
        <p:nvSpPr>
          <p:cNvPr id="56" name="角丸四角形 5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200" dirty="0"/>
              <a:t>clip</a:t>
            </a:r>
          </a:p>
          <a:p>
            <a:pPr algn="ctr"/>
            <a:r>
              <a:rPr lang="en-US" altLang="ja-JP" sz="1200" dirty="0"/>
              <a:t>2</a:t>
            </a:r>
            <a:endParaRPr lang="ja-JP" altLang="en-US" sz="1200" dirty="0"/>
          </a:p>
        </p:txBody>
      </p:sp>
      <p:sp>
        <p:nvSpPr>
          <p:cNvPr id="57" name="角丸四角形 5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200" dirty="0"/>
              <a:t>clip</a:t>
            </a:r>
          </a:p>
          <a:p>
            <a:pPr algn="ctr"/>
            <a:r>
              <a:rPr lang="en-US" altLang="ja-JP" sz="1200" dirty="0" smtClean="0"/>
              <a:t>3</a:t>
            </a:r>
          </a:p>
        </p:txBody>
      </p:sp>
      <p:sp>
        <p:nvSpPr>
          <p:cNvPr id="59" name="角丸四角形 58"/>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dirty="0" smtClean="0"/>
              <a:t>clip</a:t>
            </a:r>
          </a:p>
          <a:p>
            <a:pPr algn="ctr"/>
            <a:r>
              <a:rPr lang="en-US" altLang="ja-JP" sz="1200" dirty="0" smtClean="0"/>
              <a:t>1</a:t>
            </a:r>
            <a:endParaRPr kumimoji="1" lang="ja-JP" altLang="en-US" sz="1200" dirty="0"/>
          </a:p>
        </p:txBody>
      </p:sp>
    </p:spTree>
    <p:extLst>
      <p:ext uri="{BB962C8B-B14F-4D97-AF65-F5344CB8AC3E}">
        <p14:creationId xmlns:p14="http://schemas.microsoft.com/office/powerpoint/2010/main" val="5028813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lstStyle/>
          <a:p>
            <a:r>
              <a:rPr kumimoji="1" lang="en-US" altLang="ja-JP" dirty="0" smtClean="0">
                <a:solidFill>
                  <a:schemeClr val="accent2"/>
                </a:solidFill>
              </a:rPr>
              <a:t>SPACE 	= Left Hand </a:t>
            </a:r>
            <a:endParaRPr kumimoji="1" lang="ja-JP" altLang="en-US" dirty="0">
              <a:solidFill>
                <a:schemeClr val="accent2"/>
              </a:solidFill>
            </a:endParaRP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j</a:t>
            </a:r>
            <a:endParaRPr kumimoji="1" lang="ja-JP" altLang="en-US" dirty="0"/>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k</a:t>
            </a:r>
            <a:endParaRPr kumimoji="1" lang="ja-JP" altLang="en-US" dirty="0"/>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l</a:t>
            </a:r>
            <a:endParaRPr kumimoji="1" lang="ja-JP" altLang="en-US" dirty="0"/>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h</a:t>
            </a:r>
            <a:endParaRPr kumimoji="1" lang="ja-JP" altLang="en-US" dirty="0"/>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m</a:t>
            </a:r>
            <a:endParaRPr kumimoji="1" lang="ja-JP" altLang="en-US" dirty="0"/>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lang="en-US" altLang="ja-JP" dirty="0" smtClean="0"/>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n</a:t>
            </a:r>
            <a:endParaRPr kumimoji="1" lang="ja-JP" altLang="en-US" dirty="0"/>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7</a:t>
            </a:r>
            <a:endParaRPr kumimoji="1" lang="ja-JP" altLang="en-US"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8</a:t>
            </a:r>
            <a:endParaRPr kumimoji="1" lang="ja-JP" altLang="en-US"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9</a:t>
            </a:r>
            <a:endParaRPr kumimoji="1" lang="ja-JP" altLang="en-US"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0</a:t>
            </a:r>
            <a:endParaRPr kumimoji="1" lang="ja-JP" altLang="en-US"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dirty="0" smtClean="0"/>
              <a:t>　</a:t>
            </a:r>
            <a:endParaRPr kumimoji="1" lang="ja-JP" altLang="en-US"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6</a:t>
            </a:r>
            <a:endParaRPr kumimoji="1" lang="ja-JP" altLang="en-US" dirty="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u</a:t>
            </a:r>
            <a:endParaRPr kumimoji="1" lang="ja-JP" altLang="en-US"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err="1" smtClean="0"/>
              <a:t>i</a:t>
            </a:r>
            <a:endParaRPr kumimoji="1" lang="ja-JP" altLang="en-US"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o</a:t>
            </a:r>
            <a:endParaRPr kumimoji="1" lang="ja-JP" altLang="en-US"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p</a:t>
            </a:r>
            <a:endParaRPr kumimoji="1" lang="ja-JP" altLang="en-US"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lang="en-US" altLang="ja-JP" dirty="0"/>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y</a:t>
            </a:r>
            <a:endParaRPr kumimoji="1" lang="ja-JP" altLang="en-US"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9" name="角丸四角形 128"/>
          <p:cNvSpPr/>
          <p:nvPr/>
        </p:nvSpPr>
        <p:spPr>
          <a:xfrm>
            <a:off x="3081224" y="5525041"/>
            <a:ext cx="2474496" cy="467140"/>
          </a:xfrm>
          <a:prstGeom prst="roundRect">
            <a:avLst/>
          </a:prstGeom>
          <a:solidFill>
            <a:schemeClr val="accent2">
              <a:lumMod val="40000"/>
              <a:lumOff val="6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dirty="0"/>
          </a:p>
        </p:txBody>
      </p:sp>
    </p:spTree>
    <p:extLst>
      <p:ext uri="{BB962C8B-B14F-4D97-AF65-F5344CB8AC3E}">
        <p14:creationId xmlns:p14="http://schemas.microsoft.com/office/powerpoint/2010/main" val="2477148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lstStyle/>
          <a:p>
            <a:r>
              <a:rPr kumimoji="1" lang="en-US" altLang="ja-JP" dirty="0" smtClean="0">
                <a:solidFill>
                  <a:schemeClr val="accent2"/>
                </a:solidFill>
              </a:rPr>
              <a:t>SPACE + SHIFT</a:t>
            </a:r>
            <a:endParaRPr kumimoji="1" lang="ja-JP" altLang="en-US" dirty="0">
              <a:solidFill>
                <a:schemeClr val="accent2"/>
              </a:solidFill>
            </a:endParaRP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J</a:t>
            </a:r>
            <a:endParaRPr kumimoji="1" lang="ja-JP" altLang="en-US" dirty="0"/>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K</a:t>
            </a:r>
            <a:endParaRPr kumimoji="1" lang="ja-JP" altLang="en-US" dirty="0"/>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L</a:t>
            </a:r>
            <a:endParaRPr kumimoji="1" lang="ja-JP" altLang="en-US" dirty="0"/>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a:t>
            </a:r>
            <a:endParaRPr kumimoji="1" lang="ja-JP" altLang="en-US" dirty="0"/>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smtClean="0"/>
              <a:t>“</a:t>
            </a:r>
            <a:endParaRPr kumimoji="1" lang="ja-JP" altLang="en-US" dirty="0"/>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H</a:t>
            </a:r>
            <a:endParaRPr kumimoji="1" lang="ja-JP" altLang="en-US" dirty="0"/>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M</a:t>
            </a:r>
            <a:endParaRPr kumimoji="1" lang="ja-JP" altLang="en-US" dirty="0"/>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smtClean="0"/>
              <a:t>&lt;</a:t>
            </a:r>
            <a:endParaRPr kumimoji="1" lang="ja-JP" altLang="en-US" dirty="0"/>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&gt;</a:t>
            </a:r>
            <a:endParaRPr kumimoji="1" lang="ja-JP" altLang="en-US" dirty="0"/>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a:t>
            </a:r>
            <a:endParaRPr kumimoji="1" lang="ja-JP" altLang="en-US" dirty="0"/>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lang="en-US" altLang="ja-JP" dirty="0" smtClean="0"/>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N</a:t>
            </a:r>
            <a:endParaRPr kumimoji="1" lang="ja-JP" altLang="en-US" dirty="0"/>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&amp;</a:t>
            </a:r>
            <a:endParaRPr kumimoji="1" lang="ja-JP" altLang="en-US"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_</a:t>
            </a:r>
            <a:endParaRPr kumimoji="1" lang="ja-JP" altLang="en-US"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smtClean="0"/>
              <a:t>^</a:t>
            </a:r>
            <a:endParaRPr kumimoji="1" lang="ja-JP" altLang="en-US" dirty="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U</a:t>
            </a:r>
            <a:endParaRPr kumimoji="1" lang="ja-JP" altLang="en-US"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I</a:t>
            </a:r>
            <a:endParaRPr kumimoji="1" lang="ja-JP" altLang="en-US"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O</a:t>
            </a:r>
            <a:endParaRPr kumimoji="1" lang="ja-JP" altLang="en-US"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P</a:t>
            </a:r>
            <a:endParaRPr kumimoji="1" lang="ja-JP" altLang="en-US"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dirty="0"/>
              <a:t>{</a:t>
            </a:r>
            <a:endParaRPr kumimoji="1" lang="ja-JP" altLang="en-US"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a:t>
            </a:r>
            <a:endParaRPr kumimoji="1" lang="ja-JP" altLang="en-US"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smtClean="0"/>
              <a:t>Y</a:t>
            </a:r>
            <a:endParaRPr kumimoji="1" lang="ja-JP" altLang="en-US"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9" name="角丸四角形 128"/>
          <p:cNvSpPr/>
          <p:nvPr/>
        </p:nvSpPr>
        <p:spPr>
          <a:xfrm>
            <a:off x="3081224" y="5525041"/>
            <a:ext cx="2474496" cy="467140"/>
          </a:xfrm>
          <a:prstGeom prst="roundRect">
            <a:avLst/>
          </a:prstGeom>
          <a:solidFill>
            <a:schemeClr val="accent2">
              <a:lumMod val="40000"/>
              <a:lumOff val="6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dirty="0"/>
          </a:p>
        </p:txBody>
      </p:sp>
      <p:sp>
        <p:nvSpPr>
          <p:cNvPr id="55" name="角丸四角形 54"/>
          <p:cNvSpPr/>
          <p:nvPr/>
        </p:nvSpPr>
        <p:spPr>
          <a:xfrm>
            <a:off x="746114" y="4993486"/>
            <a:ext cx="1118301"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840442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lstStyle/>
          <a:p>
            <a:r>
              <a:rPr kumimoji="1" lang="en-US" altLang="ja-JP" dirty="0" smtClean="0">
                <a:solidFill>
                  <a:schemeClr val="accent2"/>
                </a:solidFill>
              </a:rPr>
              <a:t>LCMD &amp; RCMD	= Launcher</a:t>
            </a: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solidFill>
                  <a:schemeClr val="tx1"/>
                </a:solidFill>
              </a:rPr>
              <a:t>Skype</a:t>
            </a:r>
            <a:endParaRPr kumimoji="1" lang="ja-JP" altLang="en-US" sz="900" dirty="0">
              <a:solidFill>
                <a:schemeClr val="tx1"/>
              </a:solidFill>
            </a:endParaRPr>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solidFill>
                  <a:schemeClr val="tx1"/>
                </a:solidFill>
              </a:rPr>
              <a:t>Desktop</a:t>
            </a:r>
            <a:endParaRPr kumimoji="1" lang="ja-JP" altLang="en-US" sz="900" dirty="0">
              <a:solidFill>
                <a:schemeClr val="tx1"/>
              </a:solidFill>
            </a:endParaRPr>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solidFill>
                  <a:schemeClr val="tx1"/>
                </a:solidFill>
              </a:rPr>
              <a:t>Filer</a:t>
            </a:r>
            <a:endParaRPr kumimoji="1" lang="ja-JP" altLang="en-US" sz="900" dirty="0">
              <a:solidFill>
                <a:schemeClr val="tx1"/>
              </a:solidFill>
            </a:endParaRPr>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solidFill>
                  <a:schemeClr val="tx1"/>
                </a:solidFill>
              </a:rPr>
              <a:t>Google</a:t>
            </a:r>
          </a:p>
          <a:p>
            <a:pPr algn="ctr"/>
            <a:r>
              <a:rPr lang="en-US" altLang="ja-JP" sz="900" dirty="0" smtClean="0">
                <a:solidFill>
                  <a:schemeClr val="tx1"/>
                </a:solidFill>
              </a:rPr>
              <a:t>Chrome</a:t>
            </a:r>
            <a:endParaRPr kumimoji="1" lang="ja-JP" altLang="en-US" sz="900" dirty="0">
              <a:solidFill>
                <a:schemeClr val="tx1"/>
              </a:solidFill>
            </a:endParaRPr>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err="1" smtClean="0">
                <a:solidFill>
                  <a:schemeClr val="tx1"/>
                </a:solidFill>
              </a:rPr>
              <a:t>Intelli</a:t>
            </a:r>
            <a:endParaRPr kumimoji="1" lang="en-US" altLang="ja-JP" sz="900" dirty="0" smtClean="0">
              <a:solidFill>
                <a:schemeClr val="tx1"/>
              </a:solidFill>
            </a:endParaRPr>
          </a:p>
          <a:p>
            <a:pPr algn="ctr"/>
            <a:r>
              <a:rPr kumimoji="1" lang="en-US" altLang="ja-JP" sz="900" dirty="0" smtClean="0">
                <a:solidFill>
                  <a:schemeClr val="tx1"/>
                </a:solidFill>
              </a:rPr>
              <a:t>J</a:t>
            </a:r>
            <a:endParaRPr kumimoji="1" lang="ja-JP" altLang="en-US" sz="900" dirty="0">
              <a:solidFill>
                <a:schemeClr val="tx1"/>
              </a:solidFill>
            </a:endParaRPr>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solidFill>
                  <a:schemeClr val="tx1"/>
                </a:solidFill>
              </a:rPr>
              <a:t>Atom</a:t>
            </a:r>
            <a:endParaRPr kumimoji="1" lang="ja-JP" altLang="en-US" sz="900" dirty="0">
              <a:solidFill>
                <a:schemeClr val="tx1"/>
              </a:solidFill>
            </a:endParaRPr>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solidFill>
                  <a:schemeClr val="tx1"/>
                </a:solidFill>
              </a:rPr>
              <a:t>Notepad</a:t>
            </a:r>
            <a:endParaRPr kumimoji="1" lang="ja-JP" altLang="en-US" sz="900" dirty="0">
              <a:solidFill>
                <a:schemeClr val="tx1"/>
              </a:solidFill>
            </a:endParaRPr>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File Alias</a:t>
            </a:r>
          </a:p>
          <a:p>
            <a:pPr algn="ctr"/>
            <a:r>
              <a:rPr kumimoji="1" lang="en-US" altLang="ja-JP" sz="900" dirty="0"/>
              <a:t>2</a:t>
            </a:r>
            <a:endParaRPr kumimoji="1" lang="ja-JP" altLang="en-US" sz="900"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File Alias</a:t>
            </a:r>
          </a:p>
          <a:p>
            <a:pPr algn="ctr"/>
            <a:r>
              <a:rPr lang="en-US" altLang="ja-JP" sz="900" dirty="0" smtClean="0"/>
              <a:t>3</a:t>
            </a:r>
            <a:endParaRPr kumimoji="1" lang="ja-JP" altLang="en-US" sz="900"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t>
            </a:r>
            <a:r>
              <a:rPr lang="en-US" altLang="ja-JP" sz="900" dirty="0" smtClean="0"/>
              <a:t>Alias</a:t>
            </a:r>
          </a:p>
          <a:p>
            <a:pPr algn="ctr"/>
            <a:r>
              <a:rPr lang="en-US" altLang="ja-JP" sz="900" dirty="0"/>
              <a:t>4</a:t>
            </a:r>
            <a:endParaRPr lang="ja-JP" altLang="en-US" sz="900"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t>
            </a:r>
            <a:r>
              <a:rPr lang="en-US" altLang="ja-JP" sz="900" dirty="0" smtClean="0"/>
              <a:t>Alias</a:t>
            </a:r>
          </a:p>
          <a:p>
            <a:pPr algn="ctr"/>
            <a:r>
              <a:rPr lang="en-US" altLang="ja-JP" sz="900" dirty="0"/>
              <a:t>5</a:t>
            </a:r>
            <a:endParaRPr lang="ja-JP" altLang="en-US" sz="900"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Alias</a:t>
            </a:r>
            <a:endParaRPr lang="ja-JP" altLang="en-US" sz="900" dirty="0"/>
          </a:p>
          <a:p>
            <a:pPr algn="ctr"/>
            <a:r>
              <a:rPr kumimoji="1" lang="en-US" altLang="ja-JP" sz="900" dirty="0" smtClean="0"/>
              <a:t>6</a:t>
            </a:r>
            <a:endParaRPr kumimoji="1" lang="ja-JP" altLang="en-US" sz="900"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Alias</a:t>
            </a:r>
            <a:endParaRPr lang="ja-JP" altLang="en-US" sz="900" dirty="0"/>
          </a:p>
          <a:p>
            <a:pPr algn="ctr"/>
            <a:r>
              <a:rPr kumimoji="1" lang="en-US" altLang="ja-JP" sz="900" dirty="0" smtClean="0"/>
              <a:t>7</a:t>
            </a:r>
            <a:endParaRPr kumimoji="1" lang="ja-JP" altLang="en-US" sz="900"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Alias</a:t>
            </a:r>
            <a:endParaRPr lang="ja-JP" altLang="en-US" sz="900" dirty="0"/>
          </a:p>
          <a:p>
            <a:pPr algn="ctr"/>
            <a:r>
              <a:rPr kumimoji="1" lang="en-US" altLang="ja-JP" sz="900" dirty="0" smtClean="0"/>
              <a:t>8</a:t>
            </a:r>
            <a:endParaRPr kumimoji="1" lang="ja-JP" altLang="en-US" sz="900"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Alias</a:t>
            </a:r>
            <a:endParaRPr lang="ja-JP" altLang="en-US" sz="900" dirty="0"/>
          </a:p>
          <a:p>
            <a:pPr algn="ctr"/>
            <a:r>
              <a:rPr kumimoji="1" lang="en-US" altLang="ja-JP" sz="900" dirty="0" smtClean="0"/>
              <a:t>9</a:t>
            </a:r>
            <a:endParaRPr kumimoji="1" lang="ja-JP" altLang="en-US" sz="900"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Alias</a:t>
            </a:r>
            <a:endParaRPr lang="ja-JP" altLang="en-US" sz="900" dirty="0"/>
          </a:p>
          <a:p>
            <a:pPr algn="ctr"/>
            <a:r>
              <a:rPr kumimoji="1" lang="en-US" altLang="ja-JP" sz="900" dirty="0" smtClean="0"/>
              <a:t>10</a:t>
            </a:r>
            <a:endParaRPr kumimoji="1" lang="ja-JP" altLang="en-US" sz="900"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File</a:t>
            </a:r>
            <a:r>
              <a:rPr lang="ja-JP" altLang="en-US" sz="900" dirty="0"/>
              <a:t> </a:t>
            </a:r>
            <a:r>
              <a:rPr lang="en-US" altLang="ja-JP" sz="900" dirty="0" smtClean="0"/>
              <a:t>Alias</a:t>
            </a:r>
          </a:p>
          <a:p>
            <a:pPr algn="ctr"/>
            <a:r>
              <a:rPr lang="en-US" altLang="ja-JP" sz="900" dirty="0"/>
              <a:t>1</a:t>
            </a:r>
            <a:endParaRPr lang="en-US" altLang="ja-JP" sz="900" dirty="0" smtClean="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Text</a:t>
            </a:r>
          </a:p>
          <a:p>
            <a:pPr algn="ctr"/>
            <a:r>
              <a:rPr kumimoji="1" lang="en-US" altLang="ja-JP" sz="900" dirty="0" smtClean="0"/>
              <a:t>Editor</a:t>
            </a:r>
            <a:endParaRPr kumimoji="1" lang="ja-JP" altLang="en-US" sz="900"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Reader</a:t>
            </a:r>
            <a:endParaRPr kumimoji="1" lang="ja-JP" altLang="en-US" sz="900"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Terminal</a:t>
            </a:r>
            <a:endParaRPr kumimoji="1" lang="ja-JP" altLang="en-US" sz="900"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Word</a:t>
            </a:r>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Excel</a:t>
            </a:r>
            <a:endParaRPr kumimoji="1" lang="ja-JP" altLang="en-US" sz="900"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Power</a:t>
            </a:r>
          </a:p>
          <a:p>
            <a:pPr algn="ctr"/>
            <a:r>
              <a:rPr kumimoji="1" lang="en-US" altLang="ja-JP" sz="900" dirty="0" smtClean="0"/>
              <a:t>point</a:t>
            </a:r>
            <a:endParaRPr kumimoji="1" lang="ja-JP" altLang="en-US" sz="900"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Task</a:t>
            </a:r>
          </a:p>
          <a:p>
            <a:pPr algn="ctr"/>
            <a:r>
              <a:rPr kumimoji="1" lang="en-US" altLang="ja-JP" sz="900" dirty="0" smtClean="0"/>
              <a:t>Manager</a:t>
            </a:r>
            <a:endParaRPr kumimoji="1" lang="ja-JP" altLang="en-US" sz="900"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8" name="角丸四角形 127"/>
          <p:cNvSpPr/>
          <p:nvPr/>
        </p:nvSpPr>
        <p:spPr>
          <a:xfrm>
            <a:off x="2376412" y="5525041"/>
            <a:ext cx="623059"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a:p>
        </p:txBody>
      </p:sp>
      <p:sp>
        <p:nvSpPr>
          <p:cNvPr id="129" name="角丸四角形 128"/>
          <p:cNvSpPr/>
          <p:nvPr/>
        </p:nvSpPr>
        <p:spPr>
          <a:xfrm>
            <a:off x="3081224" y="5525041"/>
            <a:ext cx="247449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56" name="角丸四角形 55"/>
          <p:cNvSpPr/>
          <p:nvPr/>
        </p:nvSpPr>
        <p:spPr>
          <a:xfrm>
            <a:off x="5633494" y="5525041"/>
            <a:ext cx="627036"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a:p>
        </p:txBody>
      </p:sp>
    </p:spTree>
    <p:extLst>
      <p:ext uri="{BB962C8B-B14F-4D97-AF65-F5344CB8AC3E}">
        <p14:creationId xmlns:p14="http://schemas.microsoft.com/office/powerpoint/2010/main" val="4044975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lstStyle/>
          <a:p>
            <a:r>
              <a:rPr lang="en-US" altLang="ja-JP" dirty="0" smtClean="0">
                <a:solidFill>
                  <a:schemeClr val="accent2"/>
                </a:solidFill>
              </a:rPr>
              <a:t>CAPS + LCMD</a:t>
            </a:r>
          </a:p>
          <a:p>
            <a:pPr marL="0" indent="0">
              <a:buNone/>
            </a:pPr>
            <a:r>
              <a:rPr kumimoji="1" lang="en-US" altLang="ja-JP" sz="2400" dirty="0">
                <a:solidFill>
                  <a:schemeClr val="bg1">
                    <a:lumMod val="65000"/>
                  </a:schemeClr>
                </a:solidFill>
              </a:rPr>
              <a:t>※</a:t>
            </a:r>
            <a:r>
              <a:rPr kumimoji="1" lang="en-US" altLang="ja-JP" sz="2400" dirty="0" smtClean="0">
                <a:solidFill>
                  <a:schemeClr val="bg1">
                    <a:lumMod val="65000"/>
                  </a:schemeClr>
                </a:solidFill>
              </a:rPr>
              <a:t>Application</a:t>
            </a:r>
            <a:r>
              <a:rPr kumimoji="1" lang="ja-JP" altLang="en-US" sz="2400" dirty="0" smtClean="0">
                <a:solidFill>
                  <a:schemeClr val="bg1">
                    <a:lumMod val="65000"/>
                  </a:schemeClr>
                </a:solidFill>
              </a:rPr>
              <a:t>固有バインド</a:t>
            </a:r>
            <a:endParaRPr kumimoji="1" lang="ja-JP" altLang="en-US" sz="2400" dirty="0">
              <a:solidFill>
                <a:schemeClr val="bg1">
                  <a:lumMod val="65000"/>
                </a:schemeClr>
              </a:solidFill>
            </a:endParaRPr>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61" name="角丸四角形 60"/>
          <p:cNvSpPr/>
          <p:nvPr/>
        </p:nvSpPr>
        <p:spPr>
          <a:xfrm>
            <a:off x="746115" y="4461931"/>
            <a:ext cx="843122"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sz="900"/>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sz="900" dirty="0" smtClean="0"/>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8" name="角丸四角形 127"/>
          <p:cNvSpPr/>
          <p:nvPr/>
        </p:nvSpPr>
        <p:spPr>
          <a:xfrm>
            <a:off x="2376412" y="5525041"/>
            <a:ext cx="623059"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sz="900"/>
          </a:p>
        </p:txBody>
      </p:sp>
      <p:sp>
        <p:nvSpPr>
          <p:cNvPr id="56" name="角丸四角形 55"/>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previous</a:t>
            </a:r>
          </a:p>
          <a:p>
            <a:pPr algn="ctr"/>
            <a:r>
              <a:rPr lang="en-US" altLang="ja-JP" sz="900" dirty="0" smtClean="0"/>
              <a:t>tab</a:t>
            </a:r>
            <a:endParaRPr kumimoji="1" lang="ja-JP" altLang="en-US" sz="900" dirty="0"/>
          </a:p>
        </p:txBody>
      </p:sp>
      <p:sp>
        <p:nvSpPr>
          <p:cNvPr id="57" name="角丸四角形 56"/>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next</a:t>
            </a:r>
          </a:p>
          <a:p>
            <a:pPr algn="ctr"/>
            <a:r>
              <a:rPr lang="en-US" altLang="ja-JP" sz="900" dirty="0" smtClean="0"/>
              <a:t>tab</a:t>
            </a:r>
            <a:endParaRPr kumimoji="1" lang="ja-JP" altLang="en-US" sz="900" dirty="0"/>
          </a:p>
        </p:txBody>
      </p:sp>
    </p:spTree>
    <p:extLst>
      <p:ext uri="{BB962C8B-B14F-4D97-AF65-F5344CB8AC3E}">
        <p14:creationId xmlns:p14="http://schemas.microsoft.com/office/powerpoint/2010/main" val="59786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57811"/>
            <a:ext cx="7886700" cy="1325563"/>
          </a:xfrm>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lstStyle/>
          <a:p>
            <a:r>
              <a:rPr lang="en-US" altLang="ja-JP" dirty="0" smtClean="0">
                <a:solidFill>
                  <a:schemeClr val="accent2"/>
                </a:solidFill>
              </a:rPr>
              <a:t>CAPS + LCMD</a:t>
            </a:r>
          </a:p>
          <a:p>
            <a:pPr marL="0" indent="0" algn="ctr">
              <a:buNone/>
            </a:pPr>
            <a:r>
              <a:rPr lang="en-US" altLang="ja-JP" sz="4000" dirty="0" smtClean="0">
                <a:solidFill>
                  <a:srgbClr val="C00000"/>
                </a:solidFill>
              </a:rPr>
              <a:t>On</a:t>
            </a:r>
            <a:endParaRPr lang="en-US" altLang="ja-JP" sz="4000" dirty="0" smtClean="0">
              <a:solidFill>
                <a:srgbClr val="C00000"/>
              </a:solidFill>
            </a:endParaRP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t>図形</a:t>
            </a:r>
            <a:endParaRPr kumimoji="1" lang="en-US" altLang="ja-JP" sz="900" dirty="0" smtClean="0"/>
          </a:p>
          <a:p>
            <a:pPr algn="ctr"/>
            <a:r>
              <a:rPr kumimoji="1" lang="ja-JP" altLang="en-US" sz="900" dirty="0" smtClean="0"/>
              <a:t>配置</a:t>
            </a:r>
            <a:endParaRPr kumimoji="1" lang="ja-JP" altLang="en-US" sz="900" dirty="0"/>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t>図形</a:t>
            </a:r>
            <a:endParaRPr kumimoji="1" lang="en-US" altLang="ja-JP" sz="900" dirty="0" smtClean="0"/>
          </a:p>
          <a:p>
            <a:pPr algn="ctr"/>
            <a:r>
              <a:rPr kumimoji="1" lang="ja-JP" altLang="en-US" sz="900" dirty="0" smtClean="0"/>
              <a:t>塗り</a:t>
            </a:r>
            <a:endParaRPr kumimoji="1" lang="ja-JP" altLang="en-US" sz="900" dirty="0"/>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050" dirty="0" smtClean="0"/>
              <a:t>Font</a:t>
            </a:r>
          </a:p>
          <a:p>
            <a:pPr algn="ctr"/>
            <a:r>
              <a:rPr lang="ja-JP" altLang="en-US" sz="1050" dirty="0" smtClean="0"/>
              <a:t>変更</a:t>
            </a:r>
            <a:endParaRPr kumimoji="1" lang="ja-JP" altLang="en-US" sz="1050" dirty="0"/>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t>図形の</a:t>
            </a:r>
            <a:endParaRPr kumimoji="1" lang="en-US" altLang="ja-JP" sz="900" dirty="0" smtClean="0"/>
          </a:p>
          <a:p>
            <a:pPr algn="ctr"/>
            <a:r>
              <a:rPr lang="ja-JP" altLang="en-US" sz="900" dirty="0" smtClean="0"/>
              <a:t>書式</a:t>
            </a:r>
            <a:r>
              <a:rPr lang="ja-JP" altLang="en-US" sz="900" dirty="0"/>
              <a:t>設定</a:t>
            </a:r>
            <a:endParaRPr kumimoji="1" lang="ja-JP" altLang="en-US" sz="900" dirty="0"/>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dirty="0" smtClean="0"/>
              <a:t>箇条</a:t>
            </a:r>
            <a:endParaRPr lang="en-US" altLang="ja-JP" sz="900" dirty="0" smtClean="0"/>
          </a:p>
          <a:p>
            <a:pPr algn="ctr"/>
            <a:r>
              <a:rPr lang="ja-JP" altLang="en-US" sz="900" dirty="0" smtClean="0"/>
              <a:t>書き</a:t>
            </a:r>
            <a:endParaRPr kumimoji="1" lang="ja-JP" altLang="en-US" sz="900" dirty="0"/>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dirty="0" smtClean="0"/>
              <a:t>前面</a:t>
            </a:r>
            <a:endParaRPr lang="en-US" altLang="ja-JP" sz="900" dirty="0" smtClean="0"/>
          </a:p>
          <a:p>
            <a:pPr algn="ctr"/>
            <a:r>
              <a:rPr kumimoji="1" lang="ja-JP" altLang="en-US" sz="900" dirty="0"/>
              <a:t>移動</a:t>
            </a:r>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t>ビュー</a:t>
            </a:r>
            <a:endParaRPr kumimoji="1" lang="ja-JP" altLang="en-US" sz="900" dirty="0"/>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t>枠線</a:t>
            </a:r>
            <a:endParaRPr kumimoji="1" lang="en-US" altLang="ja-JP" sz="900" dirty="0" smtClean="0"/>
          </a:p>
          <a:p>
            <a:pPr algn="ctr"/>
            <a:r>
              <a:rPr lang="ja-JP" altLang="en-US" sz="900" dirty="0"/>
              <a:t>太さ</a:t>
            </a:r>
            <a:endParaRPr kumimoji="1" lang="ja-JP" altLang="en-US" sz="900" dirty="0"/>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t>背面</a:t>
            </a:r>
            <a:endParaRPr kumimoji="1" lang="en-US" altLang="ja-JP" sz="900" dirty="0" smtClean="0"/>
          </a:p>
          <a:p>
            <a:pPr algn="ctr"/>
            <a:r>
              <a:rPr lang="ja-JP" altLang="en-US" sz="900" dirty="0"/>
              <a:t>移動</a:t>
            </a:r>
            <a:endParaRPr kumimoji="1" lang="ja-JP" altLang="en-US" sz="900" dirty="0"/>
          </a:p>
        </p:txBody>
      </p:sp>
      <p:sp>
        <p:nvSpPr>
          <p:cNvPr id="61" name="角丸四角形 60"/>
          <p:cNvSpPr/>
          <p:nvPr/>
        </p:nvSpPr>
        <p:spPr>
          <a:xfrm>
            <a:off x="746115" y="4461931"/>
            <a:ext cx="843122"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sz="900"/>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solidFill>
                  <a:schemeClr val="accent6">
                    <a:lumMod val="75000"/>
                  </a:schemeClr>
                </a:solidFill>
              </a:rPr>
              <a:t>青</a:t>
            </a:r>
            <a:endParaRPr kumimoji="1" lang="en-US" altLang="ja-JP" sz="900" dirty="0" smtClean="0">
              <a:solidFill>
                <a:schemeClr val="accent6">
                  <a:lumMod val="75000"/>
                </a:schemeClr>
              </a:solidFill>
            </a:endParaRPr>
          </a:p>
          <a:p>
            <a:pPr algn="ctr"/>
            <a:r>
              <a:rPr lang="ja-JP" altLang="en-US" sz="900" dirty="0">
                <a:solidFill>
                  <a:schemeClr val="accent6">
                    <a:lumMod val="75000"/>
                  </a:schemeClr>
                </a:solidFill>
              </a:rPr>
              <a:t>枠線</a:t>
            </a:r>
            <a:endParaRPr kumimoji="1" lang="ja-JP" altLang="en-US" sz="900" dirty="0">
              <a:solidFill>
                <a:schemeClr val="accent6">
                  <a:lumMod val="75000"/>
                </a:schemeClr>
              </a:solidFill>
            </a:endParaRPr>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solidFill>
                  <a:schemeClr val="accent6">
                    <a:lumMod val="75000"/>
                  </a:schemeClr>
                </a:solidFill>
              </a:rPr>
              <a:t>緑</a:t>
            </a:r>
            <a:endParaRPr kumimoji="1" lang="en-US" altLang="ja-JP" sz="900" dirty="0" smtClean="0">
              <a:solidFill>
                <a:schemeClr val="accent6">
                  <a:lumMod val="75000"/>
                </a:schemeClr>
              </a:solidFill>
            </a:endParaRPr>
          </a:p>
          <a:p>
            <a:pPr algn="ctr"/>
            <a:r>
              <a:rPr lang="ja-JP" altLang="en-US" sz="900" dirty="0">
                <a:solidFill>
                  <a:schemeClr val="accent6">
                    <a:lumMod val="75000"/>
                  </a:schemeClr>
                </a:solidFill>
              </a:rPr>
              <a:t>枠線</a:t>
            </a:r>
            <a:endParaRPr kumimoji="1" lang="ja-JP" altLang="en-US" sz="900" dirty="0">
              <a:solidFill>
                <a:schemeClr val="accent6">
                  <a:lumMod val="75000"/>
                </a:schemeClr>
              </a:solidFill>
            </a:endParaRPr>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solidFill>
                  <a:schemeClr val="accent6">
                    <a:lumMod val="75000"/>
                  </a:schemeClr>
                </a:solidFill>
              </a:rPr>
              <a:t>赤</a:t>
            </a:r>
            <a:endParaRPr kumimoji="1" lang="en-US" altLang="ja-JP" sz="900" dirty="0" smtClean="0">
              <a:solidFill>
                <a:schemeClr val="accent6">
                  <a:lumMod val="75000"/>
                </a:schemeClr>
              </a:solidFill>
            </a:endParaRPr>
          </a:p>
          <a:p>
            <a:pPr algn="ctr"/>
            <a:r>
              <a:rPr lang="ja-JP" altLang="en-US" sz="900" dirty="0">
                <a:solidFill>
                  <a:schemeClr val="accent6">
                    <a:lumMod val="75000"/>
                  </a:schemeClr>
                </a:solidFill>
              </a:rPr>
              <a:t>枠線</a:t>
            </a:r>
            <a:endParaRPr kumimoji="1" lang="ja-JP" altLang="en-US" sz="900" dirty="0">
              <a:solidFill>
                <a:schemeClr val="accent6">
                  <a:lumMod val="75000"/>
                </a:schemeClr>
              </a:solidFill>
            </a:endParaRPr>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solidFill>
                  <a:schemeClr val="accent6">
                    <a:lumMod val="75000"/>
                  </a:schemeClr>
                </a:solidFill>
              </a:rPr>
              <a:t>枠線</a:t>
            </a:r>
            <a:endParaRPr kumimoji="1" lang="en-US" altLang="ja-JP" sz="900" dirty="0" smtClean="0">
              <a:solidFill>
                <a:schemeClr val="accent6">
                  <a:lumMod val="75000"/>
                </a:schemeClr>
              </a:solidFill>
            </a:endParaRPr>
          </a:p>
          <a:p>
            <a:pPr algn="ctr"/>
            <a:r>
              <a:rPr lang="ja-JP" altLang="en-US" sz="900" dirty="0">
                <a:solidFill>
                  <a:schemeClr val="accent6">
                    <a:lumMod val="75000"/>
                  </a:schemeClr>
                </a:solidFill>
              </a:rPr>
              <a:t>色変更</a:t>
            </a:r>
            <a:endParaRPr kumimoji="1" lang="ja-JP" altLang="en-US" sz="900" dirty="0">
              <a:solidFill>
                <a:schemeClr val="accent6">
                  <a:lumMod val="75000"/>
                </a:schemeClr>
              </a:solidFill>
            </a:endParaRPr>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solidFill>
                  <a:schemeClr val="accent6">
                    <a:lumMod val="75000"/>
                  </a:schemeClr>
                </a:solidFill>
              </a:rPr>
              <a:t>橙</a:t>
            </a:r>
            <a:endParaRPr kumimoji="1" lang="en-US" altLang="ja-JP" sz="900" dirty="0" smtClean="0">
              <a:solidFill>
                <a:schemeClr val="accent6">
                  <a:lumMod val="75000"/>
                </a:schemeClr>
              </a:solidFill>
            </a:endParaRPr>
          </a:p>
          <a:p>
            <a:pPr algn="ctr"/>
            <a:r>
              <a:rPr lang="ja-JP" altLang="en-US" sz="900" dirty="0" smtClean="0">
                <a:solidFill>
                  <a:schemeClr val="accent6">
                    <a:lumMod val="75000"/>
                  </a:schemeClr>
                </a:solidFill>
              </a:rPr>
              <a:t>枠線</a:t>
            </a:r>
            <a:endParaRPr kumimoji="1" lang="ja-JP" altLang="en-US" sz="900" dirty="0">
              <a:solidFill>
                <a:schemeClr val="accent6">
                  <a:lumMod val="75000"/>
                </a:schemeClr>
              </a:solidFill>
            </a:endParaRPr>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solidFill>
                  <a:schemeClr val="accent5">
                    <a:lumMod val="75000"/>
                  </a:schemeClr>
                </a:solidFill>
              </a:rPr>
              <a:t>青</a:t>
            </a:r>
            <a:endParaRPr kumimoji="1" lang="en-US" altLang="ja-JP" sz="900" dirty="0" smtClean="0">
              <a:solidFill>
                <a:schemeClr val="accent5">
                  <a:lumMod val="75000"/>
                </a:schemeClr>
              </a:solidFill>
            </a:endParaRPr>
          </a:p>
          <a:p>
            <a:pPr algn="ctr"/>
            <a:r>
              <a:rPr lang="ja-JP" altLang="en-US" sz="900" dirty="0">
                <a:solidFill>
                  <a:schemeClr val="accent5">
                    <a:lumMod val="75000"/>
                  </a:schemeClr>
                </a:solidFill>
              </a:rPr>
              <a:t>文字</a:t>
            </a:r>
            <a:endParaRPr kumimoji="1" lang="ja-JP" altLang="en-US" sz="900" dirty="0">
              <a:solidFill>
                <a:schemeClr val="accent5">
                  <a:lumMod val="75000"/>
                </a:schemeClr>
              </a:solidFill>
            </a:endParaRPr>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solidFill>
                  <a:schemeClr val="accent5">
                    <a:lumMod val="75000"/>
                  </a:schemeClr>
                </a:solidFill>
              </a:rPr>
              <a:t>緑</a:t>
            </a:r>
            <a:endParaRPr kumimoji="1" lang="en-US" altLang="ja-JP" sz="900" dirty="0" smtClean="0">
              <a:solidFill>
                <a:schemeClr val="accent5">
                  <a:lumMod val="75000"/>
                </a:schemeClr>
              </a:solidFill>
            </a:endParaRPr>
          </a:p>
          <a:p>
            <a:pPr algn="ctr"/>
            <a:r>
              <a:rPr lang="ja-JP" altLang="en-US" sz="900" dirty="0">
                <a:solidFill>
                  <a:schemeClr val="accent5">
                    <a:lumMod val="75000"/>
                  </a:schemeClr>
                </a:solidFill>
              </a:rPr>
              <a:t>文字</a:t>
            </a:r>
            <a:endParaRPr kumimoji="1" lang="ja-JP" altLang="en-US" sz="900" dirty="0">
              <a:solidFill>
                <a:schemeClr val="accent5">
                  <a:lumMod val="75000"/>
                </a:schemeClr>
              </a:solidFill>
            </a:endParaRPr>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solidFill>
                  <a:schemeClr val="accent5">
                    <a:lumMod val="75000"/>
                  </a:schemeClr>
                </a:solidFill>
              </a:rPr>
              <a:t>赤</a:t>
            </a:r>
            <a:endParaRPr kumimoji="1" lang="en-US" altLang="ja-JP" sz="900" dirty="0" smtClean="0">
              <a:solidFill>
                <a:schemeClr val="accent5">
                  <a:lumMod val="75000"/>
                </a:schemeClr>
              </a:solidFill>
            </a:endParaRPr>
          </a:p>
          <a:p>
            <a:pPr algn="ctr"/>
            <a:r>
              <a:rPr lang="ja-JP" altLang="en-US" sz="900" dirty="0">
                <a:solidFill>
                  <a:schemeClr val="accent5">
                    <a:lumMod val="75000"/>
                  </a:schemeClr>
                </a:solidFill>
              </a:rPr>
              <a:t>文字</a:t>
            </a:r>
            <a:endParaRPr kumimoji="1" lang="ja-JP" altLang="en-US" sz="900" dirty="0">
              <a:solidFill>
                <a:schemeClr val="accent5">
                  <a:lumMod val="75000"/>
                </a:schemeClr>
              </a:solidFill>
            </a:endParaRPr>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solidFill>
                  <a:schemeClr val="accent5">
                    <a:lumMod val="75000"/>
                  </a:schemeClr>
                </a:solidFill>
              </a:rPr>
              <a:t>文字</a:t>
            </a:r>
            <a:endParaRPr kumimoji="1" lang="en-US" altLang="ja-JP" sz="900" dirty="0" smtClean="0">
              <a:solidFill>
                <a:schemeClr val="accent5">
                  <a:lumMod val="75000"/>
                </a:schemeClr>
              </a:solidFill>
            </a:endParaRPr>
          </a:p>
          <a:p>
            <a:pPr algn="ctr"/>
            <a:r>
              <a:rPr lang="ja-JP" altLang="en-US" sz="900" dirty="0">
                <a:solidFill>
                  <a:schemeClr val="accent5">
                    <a:lumMod val="75000"/>
                  </a:schemeClr>
                </a:solidFill>
              </a:rPr>
              <a:t>色変更</a:t>
            </a:r>
            <a:endParaRPr kumimoji="1" lang="ja-JP" altLang="en-US" sz="900" dirty="0">
              <a:solidFill>
                <a:schemeClr val="accent5">
                  <a:lumMod val="75000"/>
                </a:schemeClr>
              </a:solidFill>
            </a:endParaRPr>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sz="900" dirty="0" smtClean="0"/>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smtClean="0">
                <a:solidFill>
                  <a:schemeClr val="accent5">
                    <a:lumMod val="75000"/>
                  </a:schemeClr>
                </a:solidFill>
              </a:rPr>
              <a:t>橙</a:t>
            </a:r>
            <a:endParaRPr kumimoji="1" lang="en-US" altLang="ja-JP" sz="900" dirty="0" smtClean="0">
              <a:solidFill>
                <a:schemeClr val="accent5">
                  <a:lumMod val="75000"/>
                </a:schemeClr>
              </a:solidFill>
            </a:endParaRPr>
          </a:p>
          <a:p>
            <a:pPr algn="ctr"/>
            <a:r>
              <a:rPr lang="ja-JP" altLang="en-US" sz="900" dirty="0">
                <a:solidFill>
                  <a:schemeClr val="accent5">
                    <a:lumMod val="75000"/>
                  </a:schemeClr>
                </a:solidFill>
              </a:rPr>
              <a:t>文字</a:t>
            </a:r>
            <a:endParaRPr kumimoji="1" lang="ja-JP" altLang="en-US" sz="900" dirty="0">
              <a:solidFill>
                <a:schemeClr val="accent5">
                  <a:lumMod val="75000"/>
                </a:schemeClr>
              </a:solidFill>
            </a:endParaRPr>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8" name="角丸四角形 127"/>
          <p:cNvSpPr/>
          <p:nvPr/>
        </p:nvSpPr>
        <p:spPr>
          <a:xfrm>
            <a:off x="2376412" y="5525041"/>
            <a:ext cx="623059"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sz="900"/>
          </a:p>
        </p:txBody>
      </p:sp>
      <p:pic>
        <p:nvPicPr>
          <p:cNvPr id="1026" name="Picture 2" descr="https://upload.wikimedia.org/wikipedia/commons/thumb/b/b0/Microsoft_PowerPoint_2013_logo.svg/2000px-Microsoft_PowerPoint_2013_logo.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8771" y="2231090"/>
            <a:ext cx="792834" cy="779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8543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normAutofit/>
          </a:bodyPr>
          <a:lstStyle/>
          <a:p>
            <a:r>
              <a:rPr kumimoji="1" lang="en-US" altLang="ja-JP" smtClean="0">
                <a:solidFill>
                  <a:schemeClr val="accent5"/>
                </a:solidFill>
              </a:rPr>
              <a:t>RALT</a:t>
            </a:r>
            <a:endParaRPr kumimoji="1" lang="en-US" altLang="ja-JP" dirty="0" smtClean="0">
              <a:solidFill>
                <a:schemeClr val="accent5"/>
              </a:solidFill>
            </a:endParaRPr>
          </a:p>
          <a:p>
            <a:pPr marL="0" indent="0">
              <a:buNone/>
            </a:pPr>
            <a:r>
              <a:rPr lang="en-US" altLang="ja-JP" sz="2000" dirty="0" smtClean="0">
                <a:solidFill>
                  <a:schemeClr val="bg1">
                    <a:lumMod val="65000"/>
                  </a:schemeClr>
                </a:solidFill>
              </a:rPr>
              <a:t>※ </a:t>
            </a:r>
            <a:r>
              <a:rPr lang="ja-JP" altLang="en-US" sz="2000" dirty="0">
                <a:solidFill>
                  <a:schemeClr val="bg1">
                    <a:lumMod val="65000"/>
                  </a:schemeClr>
                </a:solidFill>
              </a:rPr>
              <a:t>あんまり使わない</a:t>
            </a:r>
            <a:r>
              <a:rPr lang="ja-JP" altLang="en-US" sz="2000" dirty="0" smtClean="0">
                <a:solidFill>
                  <a:schemeClr val="bg1">
                    <a:lumMod val="65000"/>
                  </a:schemeClr>
                </a:solidFill>
              </a:rPr>
              <a:t>やつ用、マウス持つとまず押さないバインドなのでマウス周りの代替を振ると</a:t>
            </a:r>
            <a:r>
              <a:rPr lang="ja-JP" altLang="en-US" sz="2000" dirty="0" err="1" smtClean="0">
                <a:solidFill>
                  <a:schemeClr val="bg1">
                    <a:lumMod val="65000"/>
                  </a:schemeClr>
                </a:solidFill>
              </a:rPr>
              <a:t>よ</a:t>
            </a:r>
            <a:r>
              <a:rPr lang="ja-JP" altLang="en-US" sz="2000" dirty="0" smtClean="0">
                <a:solidFill>
                  <a:schemeClr val="bg1">
                    <a:lumMod val="65000"/>
                  </a:schemeClr>
                </a:solidFill>
              </a:rPr>
              <a:t>さげ（</a:t>
            </a:r>
            <a:r>
              <a:rPr lang="en-US" altLang="ja-JP" sz="2000" dirty="0" smtClean="0">
                <a:solidFill>
                  <a:schemeClr val="bg1">
                    <a:lumMod val="65000"/>
                  </a:schemeClr>
                </a:solidFill>
              </a:rPr>
              <a:t>MBIND</a:t>
            </a:r>
            <a:r>
              <a:rPr lang="ja-JP" altLang="en-US" sz="2000" dirty="0" smtClean="0">
                <a:solidFill>
                  <a:schemeClr val="bg1">
                    <a:lumMod val="65000"/>
                  </a:schemeClr>
                </a:solidFill>
              </a:rPr>
              <a:t>管轄外）</a:t>
            </a:r>
            <a:endParaRPr kumimoji="1" lang="ja-JP" altLang="en-US" dirty="0">
              <a:solidFill>
                <a:schemeClr val="accent2"/>
              </a:solidFill>
            </a:endParaRP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Mouse</a:t>
            </a:r>
          </a:p>
          <a:p>
            <a:pPr algn="ctr"/>
            <a:r>
              <a:rPr lang="en-US" altLang="ja-JP" sz="900" dirty="0" smtClean="0"/>
              <a:t>Left</a:t>
            </a:r>
            <a:endParaRPr kumimoji="1" lang="ja-JP" altLang="en-US" sz="900" dirty="0"/>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Mouse</a:t>
            </a:r>
          </a:p>
          <a:p>
            <a:pPr algn="ctr"/>
            <a:r>
              <a:rPr lang="en-US" altLang="ja-JP" sz="900" dirty="0" smtClean="0"/>
              <a:t>Down</a:t>
            </a:r>
            <a:endParaRPr kumimoji="1" lang="ja-JP" altLang="en-US" sz="900" dirty="0"/>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Mouse</a:t>
            </a:r>
          </a:p>
          <a:p>
            <a:pPr algn="ctr"/>
            <a:r>
              <a:rPr lang="en-US" altLang="ja-JP" sz="900" dirty="0" smtClean="0"/>
              <a:t>Right</a:t>
            </a:r>
            <a:endParaRPr kumimoji="1" lang="ja-JP" altLang="en-US" sz="900" dirty="0"/>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000" dirty="0"/>
              <a:t>R</a:t>
            </a:r>
            <a:r>
              <a:rPr kumimoji="1" lang="en-US" altLang="ja-JP" sz="1000" dirty="0" smtClean="0"/>
              <a:t>eload</a:t>
            </a:r>
          </a:p>
          <a:p>
            <a:pPr algn="ctr"/>
            <a:r>
              <a:rPr lang="en-US" altLang="ja-JP" sz="1000" dirty="0" smtClean="0"/>
              <a:t>AHK</a:t>
            </a:r>
            <a:endParaRPr kumimoji="1" lang="ja-JP" altLang="en-US" sz="1000" dirty="0"/>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000" dirty="0"/>
              <a:t>S</a:t>
            </a:r>
            <a:r>
              <a:rPr lang="en-US" altLang="ja-JP" sz="1000" dirty="0" smtClean="0"/>
              <a:t>uspend</a:t>
            </a:r>
          </a:p>
          <a:p>
            <a:pPr algn="ctr"/>
            <a:r>
              <a:rPr kumimoji="1" lang="en-US" altLang="ja-JP" sz="1000" dirty="0" smtClean="0"/>
              <a:t>AHK</a:t>
            </a:r>
            <a:endParaRPr kumimoji="1" lang="ja-JP" altLang="en-US" sz="1000" dirty="0"/>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Reload</a:t>
            </a:r>
          </a:p>
          <a:p>
            <a:pPr algn="ctr"/>
            <a:r>
              <a:rPr lang="en-US" altLang="ja-JP" sz="900" dirty="0" smtClean="0"/>
              <a:t>Gaming</a:t>
            </a:r>
          </a:p>
          <a:p>
            <a:pPr algn="ctr"/>
            <a:r>
              <a:rPr lang="en-US" altLang="ja-JP" sz="900" dirty="0" smtClean="0"/>
              <a:t>AHK</a:t>
            </a:r>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69" name="角丸四角形 68"/>
          <p:cNvSpPr/>
          <p:nvPr/>
        </p:nvSpPr>
        <p:spPr>
          <a:xfrm>
            <a:off x="6337622" y="5525041"/>
            <a:ext cx="466343" cy="467140"/>
          </a:xfrm>
          <a:prstGeom prst="roundRect">
            <a:avLst/>
          </a:prstGeom>
          <a:solidFill>
            <a:schemeClr val="accent5"/>
          </a:solidFill>
          <a:ln>
            <a:solidFill>
              <a:schemeClr val="accent5"/>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a:solidFill>
                <a:schemeClr val="accent5"/>
              </a:solidFill>
            </a:endParaRPr>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LButton</a:t>
            </a:r>
            <a:endParaRPr kumimoji="1" lang="ja-JP" altLang="en-US" sz="900"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Mouse</a:t>
            </a:r>
          </a:p>
          <a:p>
            <a:pPr algn="ctr"/>
            <a:r>
              <a:rPr kumimoji="1" lang="en-US" altLang="ja-JP" sz="900" dirty="0" smtClean="0"/>
              <a:t>Up</a:t>
            </a:r>
            <a:endParaRPr kumimoji="1" lang="ja-JP" altLang="en-US" sz="900"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RButton</a:t>
            </a:r>
            <a:endParaRPr kumimoji="1" lang="ja-JP" altLang="en-US" sz="900"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129" name="角丸四角形 128"/>
          <p:cNvSpPr/>
          <p:nvPr/>
        </p:nvSpPr>
        <p:spPr>
          <a:xfrm>
            <a:off x="3081224" y="5525041"/>
            <a:ext cx="247449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Tree>
    <p:extLst>
      <p:ext uri="{BB962C8B-B14F-4D97-AF65-F5344CB8AC3E}">
        <p14:creationId xmlns:p14="http://schemas.microsoft.com/office/powerpoint/2010/main" val="3461377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mn-lt"/>
              </a:rPr>
              <a:t>Mouse </a:t>
            </a:r>
            <a:r>
              <a:rPr lang="en-US" altLang="ja-JP" dirty="0" smtClean="0">
                <a:latin typeface="+mn-lt"/>
              </a:rPr>
              <a:t>: </a:t>
            </a:r>
            <a:r>
              <a:rPr kumimoji="1" lang="en-US" altLang="ja-JP" dirty="0" smtClean="0">
                <a:latin typeface="+mn-lt"/>
              </a:rPr>
              <a:t>Steelseries Kana </a:t>
            </a:r>
            <a:endParaRPr kumimoji="1" lang="ja-JP" altLang="en-US" dirty="0">
              <a:latin typeface="+mn-lt"/>
            </a:endParaRPr>
          </a:p>
        </p:txBody>
      </p:sp>
      <p:sp>
        <p:nvSpPr>
          <p:cNvPr id="3" name="コンテンツ プレースホルダー 2"/>
          <p:cNvSpPr>
            <a:spLocks noGrp="1"/>
          </p:cNvSpPr>
          <p:nvPr>
            <p:ph idx="1"/>
          </p:nvPr>
        </p:nvSpPr>
        <p:spPr/>
        <p:txBody>
          <a:bodyPr/>
          <a:lstStyle/>
          <a:p>
            <a:pPr marL="0" indent="0">
              <a:buNone/>
            </a:pPr>
            <a:r>
              <a:rPr kumimoji="1" lang="en-US" altLang="ja-JP" dirty="0" smtClean="0"/>
              <a:t>Default</a:t>
            </a:r>
            <a:endParaRPr kumimoji="1" lang="ja-JP" altLang="en-US" dirty="0"/>
          </a:p>
        </p:txBody>
      </p:sp>
      <p:pic>
        <p:nvPicPr>
          <p:cNvPr id="5" name="Picture 2" descr="http://site.steelseriescdn.com/wp-content/uploads/008-big-steelseries-kanav2_img-section.jpg"/>
          <p:cNvPicPr>
            <a:picLocks noChangeAspect="1" noChangeArrowheads="1"/>
          </p:cNvPicPr>
          <p:nvPr/>
        </p:nvPicPr>
        <p:blipFill rotWithShape="1">
          <a:blip r:embed="rId2">
            <a:extLst>
              <a:ext uri="{28A0092B-C50C-407E-A947-70E740481C1C}">
                <a14:useLocalDpi xmlns:a14="http://schemas.microsoft.com/office/drawing/2010/main" val="0"/>
              </a:ext>
            </a:extLst>
          </a:blip>
          <a:srcRect l="33298" t="18747" r="29817" b="270"/>
          <a:stretch/>
        </p:blipFill>
        <p:spPr bwMode="auto">
          <a:xfrm>
            <a:off x="3346485" y="3092521"/>
            <a:ext cx="2445250" cy="3084442"/>
          </a:xfrm>
          <a:prstGeom prst="rect">
            <a:avLst/>
          </a:prstGeom>
          <a:noFill/>
          <a:extLst>
            <a:ext uri="{909E8E84-426E-40DD-AFC4-6F175D3DCCD1}">
              <a14:hiddenFill xmlns:a14="http://schemas.microsoft.com/office/drawing/2010/main">
                <a:solidFill>
                  <a:srgbClr val="FFFFFF"/>
                </a:solidFill>
              </a14:hiddenFill>
            </a:ext>
          </a:extLst>
        </p:spPr>
      </p:pic>
      <p:sp>
        <p:nvSpPr>
          <p:cNvPr id="6" name="下矢印 5"/>
          <p:cNvSpPr/>
          <p:nvPr/>
        </p:nvSpPr>
        <p:spPr>
          <a:xfrm>
            <a:off x="4394449" y="3678148"/>
            <a:ext cx="195209" cy="297950"/>
          </a:xfrm>
          <a:prstGeom prst="downArrow">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7" name="下矢印 6"/>
          <p:cNvSpPr/>
          <p:nvPr/>
        </p:nvSpPr>
        <p:spPr>
          <a:xfrm rot="10800000">
            <a:off x="4394449" y="2794571"/>
            <a:ext cx="195209" cy="297950"/>
          </a:xfrm>
          <a:prstGeom prst="downArrow">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11" name="直線矢印コネクタ 10"/>
          <p:cNvCxnSpPr>
            <a:stCxn id="14" idx="1"/>
          </p:cNvCxnSpPr>
          <p:nvPr/>
        </p:nvCxnSpPr>
        <p:spPr>
          <a:xfrm flipH="1">
            <a:off x="4578418" y="2696641"/>
            <a:ext cx="1536632" cy="108641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6115050" y="2488764"/>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t>Wheel Down</a:t>
            </a:r>
            <a:endParaRPr kumimoji="1" lang="ja-JP" altLang="en-US" dirty="0"/>
          </a:p>
        </p:txBody>
      </p:sp>
      <p:sp>
        <p:nvSpPr>
          <p:cNvPr id="57" name="正方形/長方形 56"/>
          <p:cNvSpPr/>
          <p:nvPr/>
        </p:nvSpPr>
        <p:spPr>
          <a:xfrm>
            <a:off x="611630" y="2488764"/>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Wheel Up</a:t>
            </a:r>
            <a:endParaRPr kumimoji="1" lang="ja-JP" altLang="en-US" dirty="0"/>
          </a:p>
        </p:txBody>
      </p:sp>
      <p:cxnSp>
        <p:nvCxnSpPr>
          <p:cNvPr id="58" name="直線矢印コネクタ 57"/>
          <p:cNvCxnSpPr>
            <a:stCxn id="57" idx="3"/>
          </p:cNvCxnSpPr>
          <p:nvPr/>
        </p:nvCxnSpPr>
        <p:spPr>
          <a:xfrm>
            <a:off x="3151276" y="2696641"/>
            <a:ext cx="1154556" cy="260944"/>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63" idx="1"/>
          </p:cNvCxnSpPr>
          <p:nvPr/>
        </p:nvCxnSpPr>
        <p:spPr>
          <a:xfrm flipH="1">
            <a:off x="4589659" y="1766451"/>
            <a:ext cx="929490" cy="1613747"/>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5519149" y="1558574"/>
            <a:ext cx="2809842"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t>Window Catalog </a:t>
            </a:r>
            <a:r>
              <a:rPr lang="en-US" altLang="ja-JP" dirty="0" smtClean="0">
                <a:solidFill>
                  <a:schemeClr val="bg1">
                    <a:lumMod val="65000"/>
                  </a:schemeClr>
                </a:solidFill>
              </a:rPr>
              <a:t>(Dexpot)</a:t>
            </a:r>
            <a:endParaRPr kumimoji="1" lang="ja-JP" altLang="en-US" dirty="0">
              <a:solidFill>
                <a:schemeClr val="bg1">
                  <a:lumMod val="65000"/>
                </a:schemeClr>
              </a:solidFill>
            </a:endParaRPr>
          </a:p>
        </p:txBody>
      </p:sp>
      <p:sp>
        <p:nvSpPr>
          <p:cNvPr id="65" name="正方形/長方形 64"/>
          <p:cNvSpPr/>
          <p:nvPr/>
        </p:nvSpPr>
        <p:spPr>
          <a:xfrm>
            <a:off x="6115050" y="5096763"/>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Forward</a:t>
            </a:r>
            <a:endParaRPr kumimoji="1" lang="ja-JP" altLang="en-US" dirty="0"/>
          </a:p>
        </p:txBody>
      </p:sp>
      <p:cxnSp>
        <p:nvCxnSpPr>
          <p:cNvPr id="66" name="直線矢印コネクタ 65"/>
          <p:cNvCxnSpPr>
            <a:stCxn id="65" idx="1"/>
          </p:cNvCxnSpPr>
          <p:nvPr/>
        </p:nvCxnSpPr>
        <p:spPr>
          <a:xfrm flipH="1" flipV="1">
            <a:off x="5198724" y="4286937"/>
            <a:ext cx="916326" cy="1017703"/>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622870" y="5095132"/>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t>Back</a:t>
            </a:r>
            <a:endParaRPr kumimoji="1" lang="ja-JP" altLang="en-US" dirty="0"/>
          </a:p>
        </p:txBody>
      </p:sp>
      <p:cxnSp>
        <p:nvCxnSpPr>
          <p:cNvPr id="71" name="直線矢印コネクタ 70"/>
          <p:cNvCxnSpPr>
            <a:stCxn id="70" idx="3"/>
          </p:cNvCxnSpPr>
          <p:nvPr/>
        </p:nvCxnSpPr>
        <p:spPr>
          <a:xfrm flipV="1">
            <a:off x="3162516" y="4286937"/>
            <a:ext cx="608100" cy="1016072"/>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74" idx="1"/>
          </p:cNvCxnSpPr>
          <p:nvPr/>
        </p:nvCxnSpPr>
        <p:spPr>
          <a:xfrm flipH="1" flipV="1">
            <a:off x="4938177" y="3622491"/>
            <a:ext cx="1176873" cy="244884"/>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6115050" y="3659498"/>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Right Click</a:t>
            </a:r>
            <a:endParaRPr kumimoji="1" lang="ja-JP" altLang="en-US" dirty="0"/>
          </a:p>
        </p:txBody>
      </p:sp>
      <p:cxnSp>
        <p:nvCxnSpPr>
          <p:cNvPr id="75" name="直線矢印コネクタ 74"/>
          <p:cNvCxnSpPr/>
          <p:nvPr/>
        </p:nvCxnSpPr>
        <p:spPr>
          <a:xfrm flipV="1">
            <a:off x="3162516" y="3620860"/>
            <a:ext cx="908618" cy="275028"/>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6" name="正方形/長方形 75"/>
          <p:cNvSpPr/>
          <p:nvPr/>
        </p:nvSpPr>
        <p:spPr>
          <a:xfrm>
            <a:off x="611630" y="3659498"/>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Left Click</a:t>
            </a:r>
            <a:endParaRPr kumimoji="1" lang="ja-JP" altLang="en-US" dirty="0"/>
          </a:p>
        </p:txBody>
      </p:sp>
    </p:spTree>
    <p:extLst>
      <p:ext uri="{BB962C8B-B14F-4D97-AF65-F5344CB8AC3E}">
        <p14:creationId xmlns:p14="http://schemas.microsoft.com/office/powerpoint/2010/main" val="1984206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mn-lt"/>
              </a:rPr>
              <a:t>Mouse</a:t>
            </a:r>
            <a:r>
              <a:rPr lang="ja-JP" altLang="en-US" dirty="0">
                <a:latin typeface="+mn-lt"/>
              </a:rPr>
              <a:t> </a:t>
            </a:r>
            <a:r>
              <a:rPr lang="en-US" altLang="ja-JP" dirty="0" smtClean="0">
                <a:latin typeface="+mn-lt"/>
              </a:rPr>
              <a:t>: </a:t>
            </a:r>
            <a:r>
              <a:rPr kumimoji="1" lang="en-US" altLang="ja-JP" dirty="0" smtClean="0">
                <a:latin typeface="+mn-lt"/>
              </a:rPr>
              <a:t>Steelseries Kana </a:t>
            </a:r>
            <a:endParaRPr kumimoji="1" lang="ja-JP" altLang="en-US" dirty="0">
              <a:latin typeface="+mn-lt"/>
            </a:endParaRPr>
          </a:p>
        </p:txBody>
      </p:sp>
      <p:sp>
        <p:nvSpPr>
          <p:cNvPr id="3" name="コンテンツ プレースホルダー 2"/>
          <p:cNvSpPr>
            <a:spLocks noGrp="1"/>
          </p:cNvSpPr>
          <p:nvPr>
            <p:ph idx="1"/>
          </p:nvPr>
        </p:nvSpPr>
        <p:spPr/>
        <p:txBody>
          <a:bodyPr/>
          <a:lstStyle/>
          <a:p>
            <a:pPr marL="0" indent="0">
              <a:buNone/>
            </a:pPr>
            <a:r>
              <a:rPr kumimoji="1" lang="en-US" altLang="ja-JP" dirty="0" smtClean="0">
                <a:solidFill>
                  <a:schemeClr val="accent2">
                    <a:lumMod val="75000"/>
                  </a:schemeClr>
                </a:solidFill>
              </a:rPr>
              <a:t>MOD Right Button</a:t>
            </a:r>
            <a:endParaRPr kumimoji="1" lang="ja-JP" altLang="en-US" dirty="0">
              <a:solidFill>
                <a:schemeClr val="accent2">
                  <a:lumMod val="75000"/>
                </a:schemeClr>
              </a:solidFill>
            </a:endParaRPr>
          </a:p>
        </p:txBody>
      </p:sp>
      <p:pic>
        <p:nvPicPr>
          <p:cNvPr id="5" name="Picture 2" descr="http://site.steelseriescdn.com/wp-content/uploads/008-big-steelseries-kanav2_img-section.jpg"/>
          <p:cNvPicPr>
            <a:picLocks noChangeAspect="1" noChangeArrowheads="1"/>
          </p:cNvPicPr>
          <p:nvPr/>
        </p:nvPicPr>
        <p:blipFill rotWithShape="1">
          <a:blip r:embed="rId2">
            <a:extLst>
              <a:ext uri="{28A0092B-C50C-407E-A947-70E740481C1C}">
                <a14:useLocalDpi xmlns:a14="http://schemas.microsoft.com/office/drawing/2010/main" val="0"/>
              </a:ext>
            </a:extLst>
          </a:blip>
          <a:srcRect l="33298" t="18747" r="29817" b="270"/>
          <a:stretch/>
        </p:blipFill>
        <p:spPr bwMode="auto">
          <a:xfrm>
            <a:off x="3346485" y="3092521"/>
            <a:ext cx="2445250" cy="3084442"/>
          </a:xfrm>
          <a:prstGeom prst="rect">
            <a:avLst/>
          </a:prstGeom>
          <a:noFill/>
          <a:extLst>
            <a:ext uri="{909E8E84-426E-40DD-AFC4-6F175D3DCCD1}">
              <a14:hiddenFill xmlns:a14="http://schemas.microsoft.com/office/drawing/2010/main">
                <a:solidFill>
                  <a:srgbClr val="FFFFFF"/>
                </a:solidFill>
              </a14:hiddenFill>
            </a:ext>
          </a:extLst>
        </p:spPr>
      </p:pic>
      <p:sp>
        <p:nvSpPr>
          <p:cNvPr id="6" name="下矢印 5"/>
          <p:cNvSpPr/>
          <p:nvPr/>
        </p:nvSpPr>
        <p:spPr>
          <a:xfrm>
            <a:off x="4394449" y="3678148"/>
            <a:ext cx="195209" cy="297950"/>
          </a:xfrm>
          <a:prstGeom prst="downArrow">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7" name="下矢印 6"/>
          <p:cNvSpPr/>
          <p:nvPr/>
        </p:nvSpPr>
        <p:spPr>
          <a:xfrm rot="10800000">
            <a:off x="4394449" y="2794571"/>
            <a:ext cx="195209" cy="297950"/>
          </a:xfrm>
          <a:prstGeom prst="downArrow">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11" name="直線矢印コネクタ 10"/>
          <p:cNvCxnSpPr>
            <a:stCxn id="14" idx="1"/>
          </p:cNvCxnSpPr>
          <p:nvPr/>
        </p:nvCxnSpPr>
        <p:spPr>
          <a:xfrm flipH="1">
            <a:off x="4578418" y="2696641"/>
            <a:ext cx="1536632" cy="108641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6115050" y="2488764"/>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Next Tab </a:t>
            </a:r>
            <a:r>
              <a:rPr kumimoji="1" lang="en-US" altLang="ja-JP" dirty="0" smtClean="0">
                <a:solidFill>
                  <a:schemeClr val="bg1">
                    <a:lumMod val="65000"/>
                  </a:schemeClr>
                </a:solidFill>
              </a:rPr>
              <a:t>(^tab)</a:t>
            </a:r>
            <a:endParaRPr kumimoji="1" lang="ja-JP" altLang="en-US" dirty="0">
              <a:solidFill>
                <a:schemeClr val="bg1">
                  <a:lumMod val="65000"/>
                </a:schemeClr>
              </a:solidFill>
            </a:endParaRPr>
          </a:p>
        </p:txBody>
      </p:sp>
      <p:sp>
        <p:nvSpPr>
          <p:cNvPr id="57" name="正方形/長方形 56"/>
          <p:cNvSpPr/>
          <p:nvPr/>
        </p:nvSpPr>
        <p:spPr>
          <a:xfrm>
            <a:off x="611630" y="2488764"/>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Previous Tab </a:t>
            </a:r>
            <a:r>
              <a:rPr kumimoji="1" lang="en-US" altLang="ja-JP" dirty="0" smtClean="0">
                <a:solidFill>
                  <a:schemeClr val="bg1">
                    <a:lumMod val="65000"/>
                  </a:schemeClr>
                </a:solidFill>
              </a:rPr>
              <a:t>(^+tab)</a:t>
            </a:r>
            <a:endParaRPr kumimoji="1" lang="ja-JP" altLang="en-US" dirty="0">
              <a:solidFill>
                <a:schemeClr val="bg1">
                  <a:lumMod val="65000"/>
                </a:schemeClr>
              </a:solidFill>
            </a:endParaRPr>
          </a:p>
        </p:txBody>
      </p:sp>
      <p:cxnSp>
        <p:nvCxnSpPr>
          <p:cNvPr id="58" name="直線矢印コネクタ 57"/>
          <p:cNvCxnSpPr>
            <a:stCxn id="57" idx="3"/>
          </p:cNvCxnSpPr>
          <p:nvPr/>
        </p:nvCxnSpPr>
        <p:spPr>
          <a:xfrm>
            <a:off x="3151276" y="2696641"/>
            <a:ext cx="1154556" cy="260944"/>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63" idx="1"/>
          </p:cNvCxnSpPr>
          <p:nvPr/>
        </p:nvCxnSpPr>
        <p:spPr>
          <a:xfrm flipH="1">
            <a:off x="4589659" y="1766451"/>
            <a:ext cx="929490" cy="1613747"/>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5519149" y="1558574"/>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solidFill>
                  <a:schemeClr val="tx1"/>
                </a:solidFill>
              </a:rPr>
              <a:t>Duplicate Tab </a:t>
            </a:r>
            <a:r>
              <a:rPr kumimoji="1" lang="en-US" altLang="ja-JP" dirty="0" smtClean="0">
                <a:solidFill>
                  <a:schemeClr val="bg1">
                    <a:lumMod val="65000"/>
                  </a:schemeClr>
                </a:solidFill>
              </a:rPr>
              <a:t>(!d, !ret)</a:t>
            </a:r>
            <a:endParaRPr kumimoji="1" lang="ja-JP" altLang="en-US" dirty="0">
              <a:solidFill>
                <a:schemeClr val="bg1">
                  <a:lumMod val="65000"/>
                </a:schemeClr>
              </a:solidFill>
            </a:endParaRPr>
          </a:p>
        </p:txBody>
      </p:sp>
      <p:sp>
        <p:nvSpPr>
          <p:cNvPr id="65" name="正方形/長方形 64"/>
          <p:cNvSpPr/>
          <p:nvPr/>
        </p:nvSpPr>
        <p:spPr>
          <a:xfrm>
            <a:off x="6115050" y="5096763"/>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Reopen Tab </a:t>
            </a:r>
            <a:r>
              <a:rPr kumimoji="1" lang="en-US" altLang="ja-JP" dirty="0" smtClean="0">
                <a:solidFill>
                  <a:schemeClr val="bg1">
                    <a:lumMod val="65000"/>
                  </a:schemeClr>
                </a:solidFill>
              </a:rPr>
              <a:t>(^+t)</a:t>
            </a:r>
            <a:endParaRPr kumimoji="1" lang="ja-JP" altLang="en-US" dirty="0">
              <a:solidFill>
                <a:schemeClr val="bg1">
                  <a:lumMod val="65000"/>
                </a:schemeClr>
              </a:solidFill>
            </a:endParaRPr>
          </a:p>
        </p:txBody>
      </p:sp>
      <p:cxnSp>
        <p:nvCxnSpPr>
          <p:cNvPr id="66" name="直線矢印コネクタ 65"/>
          <p:cNvCxnSpPr>
            <a:stCxn id="65" idx="1"/>
          </p:cNvCxnSpPr>
          <p:nvPr/>
        </p:nvCxnSpPr>
        <p:spPr>
          <a:xfrm flipH="1" flipV="1">
            <a:off x="5198724" y="4286937"/>
            <a:ext cx="916326" cy="1017703"/>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622870" y="5095132"/>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Close Tab </a:t>
            </a:r>
            <a:r>
              <a:rPr kumimoji="1" lang="en-US" altLang="ja-JP" dirty="0" smtClean="0">
                <a:solidFill>
                  <a:schemeClr val="bg1">
                    <a:lumMod val="65000"/>
                  </a:schemeClr>
                </a:solidFill>
              </a:rPr>
              <a:t>(^w)</a:t>
            </a:r>
            <a:endParaRPr kumimoji="1" lang="ja-JP" altLang="en-US" dirty="0">
              <a:solidFill>
                <a:schemeClr val="bg1">
                  <a:lumMod val="65000"/>
                </a:schemeClr>
              </a:solidFill>
            </a:endParaRPr>
          </a:p>
        </p:txBody>
      </p:sp>
      <p:cxnSp>
        <p:nvCxnSpPr>
          <p:cNvPr id="71" name="直線矢印コネクタ 70"/>
          <p:cNvCxnSpPr>
            <a:stCxn id="70" idx="3"/>
          </p:cNvCxnSpPr>
          <p:nvPr/>
        </p:nvCxnSpPr>
        <p:spPr>
          <a:xfrm flipV="1">
            <a:off x="3162516" y="4286937"/>
            <a:ext cx="608100" cy="1016072"/>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74" idx="1"/>
          </p:cNvCxnSpPr>
          <p:nvPr/>
        </p:nvCxnSpPr>
        <p:spPr>
          <a:xfrm flipH="1" flipV="1">
            <a:off x="4938177" y="3622491"/>
            <a:ext cx="1176873" cy="24488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6115050" y="3659498"/>
            <a:ext cx="2539646" cy="415754"/>
          </a:xfrm>
          <a:prstGeom prst="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75" name="直線矢印コネクタ 74"/>
          <p:cNvCxnSpPr/>
          <p:nvPr/>
        </p:nvCxnSpPr>
        <p:spPr>
          <a:xfrm flipV="1">
            <a:off x="3162516" y="3620860"/>
            <a:ext cx="908618" cy="275028"/>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6" name="正方形/長方形 75"/>
          <p:cNvSpPr/>
          <p:nvPr/>
        </p:nvSpPr>
        <p:spPr>
          <a:xfrm>
            <a:off x="611630" y="3659498"/>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solidFill>
                  <a:schemeClr val="tx1"/>
                </a:solidFill>
              </a:rPr>
              <a:t>Pin Tab </a:t>
            </a:r>
            <a:r>
              <a:rPr kumimoji="1" lang="en-US" altLang="ja-JP" dirty="0" smtClean="0">
                <a:solidFill>
                  <a:schemeClr val="bg1">
                    <a:lumMod val="65000"/>
                  </a:schemeClr>
                </a:solidFill>
              </a:rPr>
              <a:t>(!p)</a:t>
            </a:r>
            <a:endParaRPr kumimoji="1" lang="ja-JP" altLang="en-US" dirty="0">
              <a:solidFill>
                <a:schemeClr val="bg1">
                  <a:lumMod val="65000"/>
                </a:schemeClr>
              </a:solidFill>
            </a:endParaRPr>
          </a:p>
        </p:txBody>
      </p:sp>
      <p:sp>
        <p:nvSpPr>
          <p:cNvPr id="4" name="テキスト ボックス 3"/>
          <p:cNvSpPr txBox="1"/>
          <p:nvPr/>
        </p:nvSpPr>
        <p:spPr>
          <a:xfrm>
            <a:off x="622870" y="6349429"/>
            <a:ext cx="3776418" cy="369332"/>
          </a:xfrm>
          <a:prstGeom prst="rect">
            <a:avLst/>
          </a:prstGeom>
          <a:noFill/>
        </p:spPr>
        <p:txBody>
          <a:bodyPr wrap="none" rtlCol="0">
            <a:spAutoFit/>
          </a:bodyPr>
          <a:lstStyle/>
          <a:p>
            <a:r>
              <a:rPr lang="en-US" altLang="ja-JP" dirty="0" smtClean="0">
                <a:solidFill>
                  <a:schemeClr val="bg1">
                    <a:lumMod val="65000"/>
                  </a:schemeClr>
                </a:solidFill>
              </a:rPr>
              <a:t>※ !p need pin tab (chrome extension)</a:t>
            </a:r>
            <a:endParaRPr kumimoji="1" lang="ja-JP" altLang="en-US" dirty="0">
              <a:solidFill>
                <a:schemeClr val="bg1">
                  <a:lumMod val="65000"/>
                </a:schemeClr>
              </a:solidFill>
            </a:endParaRPr>
          </a:p>
        </p:txBody>
      </p:sp>
    </p:spTree>
    <p:extLst>
      <p:ext uri="{BB962C8B-B14F-4D97-AF65-F5344CB8AC3E}">
        <p14:creationId xmlns:p14="http://schemas.microsoft.com/office/powerpoint/2010/main" val="1065466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mn-lt"/>
              </a:rPr>
              <a:t>Mouse : Steelseries Kana </a:t>
            </a:r>
            <a:endParaRPr kumimoji="1" lang="ja-JP" altLang="en-US" dirty="0">
              <a:latin typeface="+mn-lt"/>
            </a:endParaRPr>
          </a:p>
        </p:txBody>
      </p:sp>
      <p:sp>
        <p:nvSpPr>
          <p:cNvPr id="3" name="コンテンツ プレースホルダー 2"/>
          <p:cNvSpPr>
            <a:spLocks noGrp="1"/>
          </p:cNvSpPr>
          <p:nvPr>
            <p:ph idx="1"/>
          </p:nvPr>
        </p:nvSpPr>
        <p:spPr/>
        <p:txBody>
          <a:bodyPr/>
          <a:lstStyle/>
          <a:p>
            <a:pPr marL="0" indent="0">
              <a:buNone/>
            </a:pPr>
            <a:r>
              <a:rPr kumimoji="1" lang="en-US" altLang="ja-JP" dirty="0" smtClean="0">
                <a:solidFill>
                  <a:schemeClr val="accent2">
                    <a:lumMod val="75000"/>
                  </a:schemeClr>
                </a:solidFill>
              </a:rPr>
              <a:t>MOD Right Side Button</a:t>
            </a:r>
            <a:endParaRPr kumimoji="1" lang="ja-JP" altLang="en-US" dirty="0">
              <a:solidFill>
                <a:schemeClr val="accent2">
                  <a:lumMod val="75000"/>
                </a:schemeClr>
              </a:solidFill>
            </a:endParaRPr>
          </a:p>
        </p:txBody>
      </p:sp>
      <p:pic>
        <p:nvPicPr>
          <p:cNvPr id="5" name="Picture 2" descr="http://site.steelseriescdn.com/wp-content/uploads/008-big-steelseries-kanav2_img-section.jpg"/>
          <p:cNvPicPr>
            <a:picLocks noChangeAspect="1" noChangeArrowheads="1"/>
          </p:cNvPicPr>
          <p:nvPr/>
        </p:nvPicPr>
        <p:blipFill rotWithShape="1">
          <a:blip r:embed="rId2">
            <a:extLst>
              <a:ext uri="{28A0092B-C50C-407E-A947-70E740481C1C}">
                <a14:useLocalDpi xmlns:a14="http://schemas.microsoft.com/office/drawing/2010/main" val="0"/>
              </a:ext>
            </a:extLst>
          </a:blip>
          <a:srcRect l="33298" t="18747" r="29817" b="270"/>
          <a:stretch/>
        </p:blipFill>
        <p:spPr bwMode="auto">
          <a:xfrm>
            <a:off x="3346485" y="3092521"/>
            <a:ext cx="2445250" cy="3084442"/>
          </a:xfrm>
          <a:prstGeom prst="rect">
            <a:avLst/>
          </a:prstGeom>
          <a:noFill/>
          <a:extLst>
            <a:ext uri="{909E8E84-426E-40DD-AFC4-6F175D3DCCD1}">
              <a14:hiddenFill xmlns:a14="http://schemas.microsoft.com/office/drawing/2010/main">
                <a:solidFill>
                  <a:srgbClr val="FFFFFF"/>
                </a:solidFill>
              </a14:hiddenFill>
            </a:ext>
          </a:extLst>
        </p:spPr>
      </p:pic>
      <p:sp>
        <p:nvSpPr>
          <p:cNvPr id="6" name="下矢印 5"/>
          <p:cNvSpPr/>
          <p:nvPr/>
        </p:nvSpPr>
        <p:spPr>
          <a:xfrm>
            <a:off x="4394449" y="3678148"/>
            <a:ext cx="195209" cy="297950"/>
          </a:xfrm>
          <a:prstGeom prst="downArrow">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7" name="下矢印 6"/>
          <p:cNvSpPr/>
          <p:nvPr/>
        </p:nvSpPr>
        <p:spPr>
          <a:xfrm rot="10800000">
            <a:off x="4394449" y="2794571"/>
            <a:ext cx="195209" cy="297950"/>
          </a:xfrm>
          <a:prstGeom prst="downArrow">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11" name="直線矢印コネクタ 10"/>
          <p:cNvCxnSpPr>
            <a:stCxn id="14" idx="1"/>
          </p:cNvCxnSpPr>
          <p:nvPr/>
        </p:nvCxnSpPr>
        <p:spPr>
          <a:xfrm flipH="1">
            <a:off x="4578418" y="2696641"/>
            <a:ext cx="1536632" cy="108641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6115050" y="2488764"/>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Wheel Right</a:t>
            </a:r>
            <a:endParaRPr kumimoji="1" lang="ja-JP" altLang="en-US" dirty="0"/>
          </a:p>
        </p:txBody>
      </p:sp>
      <p:sp>
        <p:nvSpPr>
          <p:cNvPr id="57" name="正方形/長方形 56"/>
          <p:cNvSpPr/>
          <p:nvPr/>
        </p:nvSpPr>
        <p:spPr>
          <a:xfrm>
            <a:off x="611630" y="2488764"/>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Wheel Left</a:t>
            </a:r>
            <a:endParaRPr kumimoji="1" lang="ja-JP" altLang="en-US" dirty="0"/>
          </a:p>
        </p:txBody>
      </p:sp>
      <p:cxnSp>
        <p:nvCxnSpPr>
          <p:cNvPr id="58" name="直線矢印コネクタ 57"/>
          <p:cNvCxnSpPr>
            <a:stCxn id="57" idx="3"/>
          </p:cNvCxnSpPr>
          <p:nvPr/>
        </p:nvCxnSpPr>
        <p:spPr>
          <a:xfrm>
            <a:off x="3151276" y="2696641"/>
            <a:ext cx="1154556" cy="260944"/>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63" idx="1"/>
          </p:cNvCxnSpPr>
          <p:nvPr/>
        </p:nvCxnSpPr>
        <p:spPr>
          <a:xfrm flipH="1">
            <a:off x="4589659" y="1766451"/>
            <a:ext cx="929490" cy="1613747"/>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5519149" y="1558574"/>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solidFill>
                  <a:srgbClr val="C00000"/>
                </a:solidFill>
              </a:rPr>
              <a:t>???</a:t>
            </a:r>
            <a:endParaRPr kumimoji="1" lang="ja-JP" altLang="en-US" dirty="0">
              <a:solidFill>
                <a:srgbClr val="C00000"/>
              </a:solidFill>
            </a:endParaRPr>
          </a:p>
        </p:txBody>
      </p:sp>
      <p:sp>
        <p:nvSpPr>
          <p:cNvPr id="65" name="正方形/長方形 64"/>
          <p:cNvSpPr/>
          <p:nvPr/>
        </p:nvSpPr>
        <p:spPr>
          <a:xfrm>
            <a:off x="6115050" y="5096763"/>
            <a:ext cx="2539646" cy="415754"/>
          </a:xfrm>
          <a:prstGeom prst="rect">
            <a:avLst/>
          </a:prstGeom>
          <a:solidFill>
            <a:schemeClr val="accent2"/>
          </a:solidFill>
          <a:ln w="28575">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66" name="直線矢印コネクタ 65"/>
          <p:cNvCxnSpPr>
            <a:stCxn id="65" idx="1"/>
          </p:cNvCxnSpPr>
          <p:nvPr/>
        </p:nvCxnSpPr>
        <p:spPr>
          <a:xfrm flipH="1" flipV="1">
            <a:off x="5198724" y="4286937"/>
            <a:ext cx="916326" cy="101770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622870" y="5095132"/>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Screen Preview </a:t>
            </a:r>
            <a:r>
              <a:rPr kumimoji="1" lang="en-US" altLang="ja-JP" dirty="0" smtClean="0">
                <a:solidFill>
                  <a:schemeClr val="bg1">
                    <a:lumMod val="65000"/>
                  </a:schemeClr>
                </a:solidFill>
              </a:rPr>
              <a:t>(Dexpot)</a:t>
            </a:r>
            <a:endParaRPr kumimoji="1" lang="ja-JP" altLang="en-US" dirty="0">
              <a:solidFill>
                <a:schemeClr val="bg1">
                  <a:lumMod val="65000"/>
                </a:schemeClr>
              </a:solidFill>
            </a:endParaRPr>
          </a:p>
        </p:txBody>
      </p:sp>
      <p:cxnSp>
        <p:nvCxnSpPr>
          <p:cNvPr id="71" name="直線矢印コネクタ 70"/>
          <p:cNvCxnSpPr>
            <a:stCxn id="70" idx="3"/>
          </p:cNvCxnSpPr>
          <p:nvPr/>
        </p:nvCxnSpPr>
        <p:spPr>
          <a:xfrm flipV="1">
            <a:off x="3162516" y="4286937"/>
            <a:ext cx="608100" cy="1016072"/>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74" idx="1"/>
          </p:cNvCxnSpPr>
          <p:nvPr/>
        </p:nvCxnSpPr>
        <p:spPr>
          <a:xfrm flipH="1" flipV="1">
            <a:off x="4938177" y="3622491"/>
            <a:ext cx="1176873" cy="244884"/>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6115050" y="3659498"/>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75" name="直線矢印コネクタ 74"/>
          <p:cNvCxnSpPr/>
          <p:nvPr/>
        </p:nvCxnSpPr>
        <p:spPr>
          <a:xfrm flipV="1">
            <a:off x="3162516" y="3620860"/>
            <a:ext cx="908618" cy="275028"/>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6" name="正方形/長方形 75"/>
          <p:cNvSpPr/>
          <p:nvPr/>
        </p:nvSpPr>
        <p:spPr>
          <a:xfrm>
            <a:off x="611630" y="3659498"/>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Middle Button </a:t>
            </a:r>
            <a:r>
              <a:rPr kumimoji="1" lang="en-US" altLang="ja-JP" sz="1050" dirty="0" smtClean="0">
                <a:solidFill>
                  <a:schemeClr val="bg1">
                    <a:lumMod val="65000"/>
                  </a:schemeClr>
                </a:solidFill>
              </a:rPr>
              <a:t>(when pressed)</a:t>
            </a:r>
            <a:endParaRPr kumimoji="1" lang="ja-JP" altLang="en-US" dirty="0">
              <a:solidFill>
                <a:schemeClr val="bg1">
                  <a:lumMod val="65000"/>
                </a:schemeClr>
              </a:solidFill>
            </a:endParaRPr>
          </a:p>
        </p:txBody>
      </p:sp>
    </p:spTree>
    <p:extLst>
      <p:ext uri="{BB962C8B-B14F-4D97-AF65-F5344CB8AC3E}">
        <p14:creationId xmlns:p14="http://schemas.microsoft.com/office/powerpoint/2010/main" val="537427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n-lt"/>
              </a:rPr>
              <a:t>Mouse : Steelseries </a:t>
            </a:r>
            <a:r>
              <a:rPr kumimoji="1" lang="en-US" altLang="ja-JP" dirty="0" smtClean="0">
                <a:latin typeface="+mn-lt"/>
              </a:rPr>
              <a:t>Kana </a:t>
            </a:r>
            <a:endParaRPr kumimoji="1" lang="ja-JP" altLang="en-US" dirty="0">
              <a:latin typeface="+mn-lt"/>
            </a:endParaRPr>
          </a:p>
        </p:txBody>
      </p:sp>
      <p:sp>
        <p:nvSpPr>
          <p:cNvPr id="3" name="コンテンツ プレースホルダー 2"/>
          <p:cNvSpPr>
            <a:spLocks noGrp="1"/>
          </p:cNvSpPr>
          <p:nvPr>
            <p:ph idx="1"/>
          </p:nvPr>
        </p:nvSpPr>
        <p:spPr/>
        <p:txBody>
          <a:bodyPr/>
          <a:lstStyle/>
          <a:p>
            <a:pPr marL="0" indent="0">
              <a:buNone/>
            </a:pPr>
            <a:r>
              <a:rPr kumimoji="1" lang="en-US" altLang="ja-JP" dirty="0" smtClean="0">
                <a:solidFill>
                  <a:schemeClr val="accent2">
                    <a:lumMod val="75000"/>
                  </a:schemeClr>
                </a:solidFill>
              </a:rPr>
              <a:t>MOD Left Side Button</a:t>
            </a:r>
            <a:endParaRPr kumimoji="1" lang="ja-JP" altLang="en-US" dirty="0">
              <a:solidFill>
                <a:schemeClr val="accent2">
                  <a:lumMod val="75000"/>
                </a:schemeClr>
              </a:solidFill>
            </a:endParaRPr>
          </a:p>
        </p:txBody>
      </p:sp>
      <p:pic>
        <p:nvPicPr>
          <p:cNvPr id="5" name="Picture 2" descr="http://site.steelseriescdn.com/wp-content/uploads/008-big-steelseries-kanav2_img-section.jpg"/>
          <p:cNvPicPr>
            <a:picLocks noChangeAspect="1" noChangeArrowheads="1"/>
          </p:cNvPicPr>
          <p:nvPr/>
        </p:nvPicPr>
        <p:blipFill rotWithShape="1">
          <a:blip r:embed="rId2">
            <a:extLst>
              <a:ext uri="{28A0092B-C50C-407E-A947-70E740481C1C}">
                <a14:useLocalDpi xmlns:a14="http://schemas.microsoft.com/office/drawing/2010/main" val="0"/>
              </a:ext>
            </a:extLst>
          </a:blip>
          <a:srcRect l="33298" t="18747" r="29817" b="270"/>
          <a:stretch/>
        </p:blipFill>
        <p:spPr bwMode="auto">
          <a:xfrm>
            <a:off x="3346485" y="3092521"/>
            <a:ext cx="2445250" cy="3084442"/>
          </a:xfrm>
          <a:prstGeom prst="rect">
            <a:avLst/>
          </a:prstGeom>
          <a:noFill/>
          <a:extLst>
            <a:ext uri="{909E8E84-426E-40DD-AFC4-6F175D3DCCD1}">
              <a14:hiddenFill xmlns:a14="http://schemas.microsoft.com/office/drawing/2010/main">
                <a:solidFill>
                  <a:srgbClr val="FFFFFF"/>
                </a:solidFill>
              </a14:hiddenFill>
            </a:ext>
          </a:extLst>
        </p:spPr>
      </p:pic>
      <p:sp>
        <p:nvSpPr>
          <p:cNvPr id="6" name="下矢印 5"/>
          <p:cNvSpPr/>
          <p:nvPr/>
        </p:nvSpPr>
        <p:spPr>
          <a:xfrm>
            <a:off x="4394449" y="3678148"/>
            <a:ext cx="195209" cy="297950"/>
          </a:xfrm>
          <a:prstGeom prst="downArrow">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7" name="下矢印 6"/>
          <p:cNvSpPr/>
          <p:nvPr/>
        </p:nvSpPr>
        <p:spPr>
          <a:xfrm rot="10800000">
            <a:off x="4394449" y="2794571"/>
            <a:ext cx="195209" cy="297950"/>
          </a:xfrm>
          <a:prstGeom prst="downArrow">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11" name="直線矢印コネクタ 10"/>
          <p:cNvCxnSpPr>
            <a:stCxn id="14" idx="1"/>
          </p:cNvCxnSpPr>
          <p:nvPr/>
        </p:nvCxnSpPr>
        <p:spPr>
          <a:xfrm flipH="1">
            <a:off x="4578418" y="2696641"/>
            <a:ext cx="1536632" cy="108641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6115050" y="2488764"/>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a:t>Next Window </a:t>
            </a:r>
            <a:r>
              <a:rPr lang="en-US" altLang="ja-JP" dirty="0">
                <a:solidFill>
                  <a:schemeClr val="bg1">
                    <a:lumMod val="65000"/>
                  </a:schemeClr>
                </a:solidFill>
              </a:rPr>
              <a:t>(!tab</a:t>
            </a:r>
            <a:r>
              <a:rPr lang="en-US" altLang="ja-JP" dirty="0" smtClean="0">
                <a:solidFill>
                  <a:schemeClr val="bg1">
                    <a:lumMod val="65000"/>
                  </a:schemeClr>
                </a:solidFill>
              </a:rPr>
              <a:t>)</a:t>
            </a:r>
          </a:p>
        </p:txBody>
      </p:sp>
      <p:sp>
        <p:nvSpPr>
          <p:cNvPr id="57" name="正方形/長方形 56"/>
          <p:cNvSpPr/>
          <p:nvPr/>
        </p:nvSpPr>
        <p:spPr>
          <a:xfrm>
            <a:off x="611630" y="2488764"/>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t>Previous Window </a:t>
            </a:r>
            <a:r>
              <a:rPr lang="en-US" altLang="ja-JP" dirty="0" smtClean="0">
                <a:solidFill>
                  <a:schemeClr val="bg1">
                    <a:lumMod val="65000"/>
                  </a:schemeClr>
                </a:solidFill>
              </a:rPr>
              <a:t>(!+tab)</a:t>
            </a:r>
            <a:endParaRPr kumimoji="1" lang="ja-JP" altLang="en-US" dirty="0">
              <a:solidFill>
                <a:schemeClr val="bg1">
                  <a:lumMod val="65000"/>
                </a:schemeClr>
              </a:solidFill>
            </a:endParaRPr>
          </a:p>
        </p:txBody>
      </p:sp>
      <p:cxnSp>
        <p:nvCxnSpPr>
          <p:cNvPr id="58" name="直線矢印コネクタ 57"/>
          <p:cNvCxnSpPr>
            <a:stCxn id="57" idx="3"/>
          </p:cNvCxnSpPr>
          <p:nvPr/>
        </p:nvCxnSpPr>
        <p:spPr>
          <a:xfrm>
            <a:off x="3151276" y="2696641"/>
            <a:ext cx="1154556" cy="260944"/>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63" idx="1"/>
          </p:cNvCxnSpPr>
          <p:nvPr/>
        </p:nvCxnSpPr>
        <p:spPr>
          <a:xfrm flipH="1">
            <a:off x="4589659" y="1766451"/>
            <a:ext cx="929490" cy="1613747"/>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5519149" y="1558574"/>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Reload AHK</a:t>
            </a:r>
            <a:endParaRPr kumimoji="1" lang="ja-JP" altLang="en-US" dirty="0"/>
          </a:p>
        </p:txBody>
      </p:sp>
      <p:sp>
        <p:nvSpPr>
          <p:cNvPr id="65" name="正方形/長方形 64"/>
          <p:cNvSpPr/>
          <p:nvPr/>
        </p:nvSpPr>
        <p:spPr>
          <a:xfrm>
            <a:off x="6115050" y="5096763"/>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Screen Preview </a:t>
            </a:r>
            <a:r>
              <a:rPr kumimoji="1" lang="en-US" altLang="ja-JP" dirty="0" smtClean="0">
                <a:solidFill>
                  <a:schemeClr val="bg1">
                    <a:lumMod val="65000"/>
                  </a:schemeClr>
                </a:solidFill>
              </a:rPr>
              <a:t>(</a:t>
            </a:r>
            <a:r>
              <a:rPr kumimoji="1" lang="en-US" altLang="ja-JP" dirty="0" err="1" smtClean="0">
                <a:solidFill>
                  <a:schemeClr val="bg1">
                    <a:lumMod val="65000"/>
                  </a:schemeClr>
                </a:solidFill>
              </a:rPr>
              <a:t>Dexpot</a:t>
            </a:r>
            <a:r>
              <a:rPr kumimoji="1" lang="en-US" altLang="ja-JP" dirty="0" smtClean="0">
                <a:solidFill>
                  <a:schemeClr val="bg1">
                    <a:lumMod val="65000"/>
                  </a:schemeClr>
                </a:solidFill>
              </a:rPr>
              <a:t>)</a:t>
            </a:r>
            <a:endParaRPr kumimoji="1" lang="ja-JP" altLang="en-US" dirty="0">
              <a:solidFill>
                <a:schemeClr val="bg1">
                  <a:lumMod val="65000"/>
                </a:schemeClr>
              </a:solidFill>
            </a:endParaRPr>
          </a:p>
        </p:txBody>
      </p:sp>
      <p:cxnSp>
        <p:nvCxnSpPr>
          <p:cNvPr id="66" name="直線矢印コネクタ 65"/>
          <p:cNvCxnSpPr>
            <a:stCxn id="65" idx="1"/>
          </p:cNvCxnSpPr>
          <p:nvPr/>
        </p:nvCxnSpPr>
        <p:spPr>
          <a:xfrm flipH="1" flipV="1">
            <a:off x="5198724" y="4286937"/>
            <a:ext cx="916326" cy="1017703"/>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622870" y="5095132"/>
            <a:ext cx="2539646" cy="415754"/>
          </a:xfrm>
          <a:prstGeom prst="rect">
            <a:avLst/>
          </a:prstGeom>
          <a:solidFill>
            <a:schemeClr val="accent2"/>
          </a:solidFill>
          <a:ln w="28575">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71" name="直線矢印コネクタ 70"/>
          <p:cNvCxnSpPr>
            <a:stCxn id="70" idx="3"/>
          </p:cNvCxnSpPr>
          <p:nvPr/>
        </p:nvCxnSpPr>
        <p:spPr>
          <a:xfrm flipV="1">
            <a:off x="3162516" y="4286937"/>
            <a:ext cx="608100" cy="101607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74" idx="1"/>
          </p:cNvCxnSpPr>
          <p:nvPr/>
        </p:nvCxnSpPr>
        <p:spPr>
          <a:xfrm flipH="1" flipV="1">
            <a:off x="4938177" y="3622491"/>
            <a:ext cx="1176873" cy="244884"/>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6115050" y="3659498"/>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solidFill>
                  <a:srgbClr val="C00000"/>
                </a:solidFill>
              </a:rPr>
              <a:t>???</a:t>
            </a:r>
            <a:endParaRPr kumimoji="1" lang="ja-JP" altLang="en-US" dirty="0">
              <a:solidFill>
                <a:srgbClr val="C00000"/>
              </a:solidFill>
            </a:endParaRPr>
          </a:p>
        </p:txBody>
      </p:sp>
      <p:cxnSp>
        <p:nvCxnSpPr>
          <p:cNvPr id="75" name="直線矢印コネクタ 74"/>
          <p:cNvCxnSpPr/>
          <p:nvPr/>
        </p:nvCxnSpPr>
        <p:spPr>
          <a:xfrm flipV="1">
            <a:off x="3162516" y="3620860"/>
            <a:ext cx="908618" cy="275028"/>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6" name="正方形/長方形 75"/>
          <p:cNvSpPr/>
          <p:nvPr/>
        </p:nvSpPr>
        <p:spPr>
          <a:xfrm>
            <a:off x="611630" y="3659498"/>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err="1" smtClean="0">
                <a:solidFill>
                  <a:srgbClr val="C00000"/>
                </a:solidFill>
              </a:rPr>
              <a:t>Faborite</a:t>
            </a:r>
            <a:r>
              <a:rPr kumimoji="1" lang="en-US" altLang="ja-JP" dirty="0" smtClean="0">
                <a:solidFill>
                  <a:srgbClr val="C00000"/>
                </a:solidFill>
              </a:rPr>
              <a:t> Tab</a:t>
            </a:r>
            <a:endParaRPr kumimoji="1" lang="ja-JP" altLang="en-US" dirty="0">
              <a:solidFill>
                <a:srgbClr val="C00000"/>
              </a:solidFill>
            </a:endParaRPr>
          </a:p>
        </p:txBody>
      </p:sp>
    </p:spTree>
    <p:extLst>
      <p:ext uri="{BB962C8B-B14F-4D97-AF65-F5344CB8AC3E}">
        <p14:creationId xmlns:p14="http://schemas.microsoft.com/office/powerpoint/2010/main" val="1984010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pic>
        <p:nvPicPr>
          <p:cNvPr id="131" name="Picture 4" descr="http://itea40.jp/wp-content/uploads/2015/03/apple-wireless-keyboard-backlight-keyborad2.jpg"/>
          <p:cNvPicPr>
            <a:picLocks noChangeAspect="1" noChangeArrowheads="1"/>
          </p:cNvPicPr>
          <p:nvPr/>
        </p:nvPicPr>
        <p:blipFill rotWithShape="1">
          <a:blip r:embed="rId2">
            <a:extLst>
              <a:ext uri="{28A0092B-C50C-407E-A947-70E740481C1C}">
                <a14:useLocalDpi xmlns:a14="http://schemas.microsoft.com/office/drawing/2010/main" val="0"/>
              </a:ext>
            </a:extLst>
          </a:blip>
          <a:srcRect l="5911" t="17736" r="8391" b="14179"/>
          <a:stretch/>
        </p:blipFill>
        <p:spPr bwMode="auto">
          <a:xfrm>
            <a:off x="404064" y="2247042"/>
            <a:ext cx="8396057" cy="4167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274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lstStyle/>
          <a:p>
            <a:r>
              <a:rPr kumimoji="1" lang="en-US" altLang="ja-JP" dirty="0" smtClean="0">
                <a:solidFill>
                  <a:schemeClr val="bg1">
                    <a:lumMod val="65000"/>
                  </a:schemeClr>
                </a:solidFill>
              </a:rPr>
              <a:t>Disables (rarely use)</a:t>
            </a:r>
            <a:endParaRPr kumimoji="1" lang="ja-JP" altLang="en-US" dirty="0">
              <a:solidFill>
                <a:schemeClr val="bg1">
                  <a:lumMod val="65000"/>
                </a:schemeClr>
              </a:solidFill>
            </a:endParaRP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5" name="角丸四角形 54"/>
          <p:cNvSpPr/>
          <p:nvPr/>
        </p:nvSpPr>
        <p:spPr>
          <a:xfrm>
            <a:off x="7269876" y="4993486"/>
            <a:ext cx="1150224" cy="46714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1" name="角丸四角形 60"/>
          <p:cNvSpPr/>
          <p:nvPr/>
        </p:nvSpPr>
        <p:spPr>
          <a:xfrm>
            <a:off x="746115" y="4461931"/>
            <a:ext cx="843122" cy="46714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2" name="角丸四角形 61"/>
          <p:cNvSpPr/>
          <p:nvPr/>
        </p:nvSpPr>
        <p:spPr>
          <a:xfrm>
            <a:off x="746114" y="4993486"/>
            <a:ext cx="1118301" cy="46714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3" name="角丸四角形 62"/>
          <p:cNvSpPr/>
          <p:nvPr/>
        </p:nvSpPr>
        <p:spPr>
          <a:xfrm>
            <a:off x="746114" y="5525041"/>
            <a:ext cx="466343" cy="467140"/>
          </a:xfrm>
          <a:prstGeom prst="roundRect">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64" name="角丸四角形 63"/>
          <p:cNvSpPr/>
          <p:nvPr/>
        </p:nvSpPr>
        <p:spPr>
          <a:xfrm>
            <a:off x="1289547" y="5525041"/>
            <a:ext cx="466343" cy="467140"/>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dirty="0" smtClean="0">
                <a:solidFill>
                  <a:schemeClr val="bg1"/>
                </a:solidFill>
              </a:rPr>
              <a:t>#</a:t>
            </a:r>
            <a:endParaRPr kumimoji="1" lang="ja-JP" altLang="en-US" dirty="0">
              <a:solidFill>
                <a:schemeClr val="bg1"/>
              </a:solidFill>
            </a:endParaRPr>
          </a:p>
        </p:txBody>
      </p:sp>
      <p:sp>
        <p:nvSpPr>
          <p:cNvPr id="65" name="角丸四角形 64"/>
          <p:cNvSpPr/>
          <p:nvPr/>
        </p:nvSpPr>
        <p:spPr>
          <a:xfrm>
            <a:off x="1832980" y="5525041"/>
            <a:ext cx="466343" cy="467140"/>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wrap="none" rtlCol="0" anchor="ctr"/>
          <a:lstStyle/>
          <a:p>
            <a:pPr algn="ctr"/>
            <a:r>
              <a:rPr kumimoji="1" lang="en-US" altLang="ja-JP" dirty="0" smtClean="0"/>
              <a:t>Alt</a:t>
            </a:r>
            <a:endParaRPr kumimoji="1" lang="ja-JP" altLang="en-US" dirty="0"/>
          </a:p>
        </p:txBody>
      </p:sp>
      <p:sp>
        <p:nvSpPr>
          <p:cNvPr id="69" name="角丸四角形 68"/>
          <p:cNvSpPr/>
          <p:nvPr/>
        </p:nvSpPr>
        <p:spPr>
          <a:xfrm>
            <a:off x="6337622" y="5525041"/>
            <a:ext cx="466343" cy="46714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0" name="角丸四角形 89"/>
          <p:cNvSpPr/>
          <p:nvPr/>
        </p:nvSpPr>
        <p:spPr>
          <a:xfrm>
            <a:off x="1853097"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04" name="角丸四角形 103"/>
          <p:cNvSpPr/>
          <p:nvPr/>
        </p:nvSpPr>
        <p:spPr>
          <a:xfrm>
            <a:off x="1298383"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05" name="角丸四角形 104"/>
          <p:cNvSpPr/>
          <p:nvPr/>
        </p:nvSpPr>
        <p:spPr>
          <a:xfrm>
            <a:off x="743669"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06" name="角丸四角形 105"/>
          <p:cNvSpPr/>
          <p:nvPr/>
        </p:nvSpPr>
        <p:spPr>
          <a:xfrm>
            <a:off x="2407811"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07" name="角丸四角形 106"/>
          <p:cNvSpPr/>
          <p:nvPr/>
        </p:nvSpPr>
        <p:spPr>
          <a:xfrm>
            <a:off x="2962525"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08" name="角丸四角形 107"/>
          <p:cNvSpPr/>
          <p:nvPr/>
        </p:nvSpPr>
        <p:spPr>
          <a:xfrm>
            <a:off x="3517239"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09" name="角丸四角形 108"/>
          <p:cNvSpPr/>
          <p:nvPr/>
        </p:nvSpPr>
        <p:spPr>
          <a:xfrm>
            <a:off x="4071953"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10" name="角丸四角形 109"/>
          <p:cNvSpPr/>
          <p:nvPr/>
        </p:nvSpPr>
        <p:spPr>
          <a:xfrm>
            <a:off x="4626667"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ja-JP" altLang="en-US"/>
          </a:p>
        </p:txBody>
      </p:sp>
      <p:sp>
        <p:nvSpPr>
          <p:cNvPr id="111" name="角丸四角形 110"/>
          <p:cNvSpPr/>
          <p:nvPr/>
        </p:nvSpPr>
        <p:spPr>
          <a:xfrm>
            <a:off x="5181381"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12" name="角丸四角形 111"/>
          <p:cNvSpPr/>
          <p:nvPr/>
        </p:nvSpPr>
        <p:spPr>
          <a:xfrm>
            <a:off x="5736095"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13" name="角丸四角形 112"/>
          <p:cNvSpPr/>
          <p:nvPr/>
        </p:nvSpPr>
        <p:spPr>
          <a:xfrm>
            <a:off x="6290809"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14" name="角丸四角形 113"/>
          <p:cNvSpPr/>
          <p:nvPr/>
        </p:nvSpPr>
        <p:spPr>
          <a:xfrm>
            <a:off x="6845523"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15" name="角丸四角形 114"/>
          <p:cNvSpPr/>
          <p:nvPr/>
        </p:nvSpPr>
        <p:spPr>
          <a:xfrm>
            <a:off x="7400237"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16" name="角丸四角形 115"/>
          <p:cNvSpPr/>
          <p:nvPr/>
        </p:nvSpPr>
        <p:spPr>
          <a:xfrm>
            <a:off x="7954956" y="3052636"/>
            <a:ext cx="466343" cy="280284"/>
          </a:xfrm>
          <a:prstGeom prst="roundRect">
            <a:avLst/>
          </a:prstGeom>
          <a:ln>
            <a:solidFill>
              <a:schemeClr val="bg1">
                <a:lumMod val="6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sz="3200"/>
          </a:p>
        </p:txBody>
      </p:sp>
      <p:sp>
        <p:nvSpPr>
          <p:cNvPr id="117" name="角丸四角形 116"/>
          <p:cNvSpPr/>
          <p:nvPr/>
        </p:nvSpPr>
        <p:spPr>
          <a:xfrm>
            <a:off x="7414316" y="5525041"/>
            <a:ext cx="466343" cy="196199"/>
          </a:xfrm>
          <a:prstGeom prst="roundRect">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18" name="角丸四角形 117"/>
          <p:cNvSpPr/>
          <p:nvPr/>
        </p:nvSpPr>
        <p:spPr>
          <a:xfrm>
            <a:off x="6881739" y="5795982"/>
            <a:ext cx="466343" cy="196199"/>
          </a:xfrm>
          <a:prstGeom prst="roundRect">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19" name="角丸四角形 118"/>
          <p:cNvSpPr/>
          <p:nvPr/>
        </p:nvSpPr>
        <p:spPr>
          <a:xfrm>
            <a:off x="7951068" y="5795982"/>
            <a:ext cx="466343" cy="196199"/>
          </a:xfrm>
          <a:prstGeom prst="roundRect">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20" name="角丸四角形 119"/>
          <p:cNvSpPr/>
          <p:nvPr/>
        </p:nvSpPr>
        <p:spPr>
          <a:xfrm>
            <a:off x="7414317" y="5795982"/>
            <a:ext cx="466343" cy="196199"/>
          </a:xfrm>
          <a:prstGeom prst="roundRect">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ltLang="ja-JP" dirty="0" smtClean="0"/>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28" name="角丸四角形 127"/>
          <p:cNvSpPr/>
          <p:nvPr/>
        </p:nvSpPr>
        <p:spPr>
          <a:xfrm>
            <a:off x="2376412" y="5525041"/>
            <a:ext cx="623059"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9" name="角丸四角形 128"/>
          <p:cNvSpPr/>
          <p:nvPr/>
        </p:nvSpPr>
        <p:spPr>
          <a:xfrm>
            <a:off x="3081224" y="5525041"/>
            <a:ext cx="2474496"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30" name="角丸四角形 129"/>
          <p:cNvSpPr/>
          <p:nvPr/>
        </p:nvSpPr>
        <p:spPr>
          <a:xfrm>
            <a:off x="5633494" y="5525041"/>
            <a:ext cx="627036"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286758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lstStyle/>
          <a:p>
            <a:r>
              <a:rPr kumimoji="1" lang="en-US" altLang="ja-JP" dirty="0" smtClean="0">
                <a:solidFill>
                  <a:schemeClr val="accent2"/>
                </a:solidFill>
              </a:rPr>
              <a:t>Mods</a:t>
            </a:r>
          </a:p>
          <a:p>
            <a:pPr marL="0" indent="0">
              <a:buNone/>
            </a:pPr>
            <a:r>
              <a:rPr lang="en-US" altLang="ja-JP" dirty="0" smtClean="0">
                <a:solidFill>
                  <a:schemeClr val="accent2"/>
                </a:solidFill>
              </a:rPr>
              <a:t>MOD </a:t>
            </a:r>
            <a:r>
              <a:rPr lang="en-US" altLang="ja-JP" dirty="0" smtClean="0"/>
              <a:t>+</a:t>
            </a:r>
            <a:r>
              <a:rPr lang="en-US" altLang="ja-JP" dirty="0" smtClean="0">
                <a:solidFill>
                  <a:schemeClr val="accent2"/>
                </a:solidFill>
              </a:rPr>
              <a:t> </a:t>
            </a:r>
            <a:r>
              <a:rPr lang="en-US" altLang="ja-JP" dirty="0" smtClean="0">
                <a:solidFill>
                  <a:schemeClr val="accent2">
                    <a:lumMod val="60000"/>
                    <a:lumOff val="40000"/>
                  </a:schemeClr>
                </a:solidFill>
              </a:rPr>
              <a:t>ONE SHOT</a:t>
            </a:r>
            <a:r>
              <a:rPr lang="en-US" altLang="ja-JP" dirty="0" smtClean="0">
                <a:solidFill>
                  <a:schemeClr val="accent2"/>
                </a:solidFill>
              </a:rPr>
              <a:t> </a:t>
            </a:r>
            <a:r>
              <a:rPr lang="en-US" altLang="ja-JP" dirty="0" smtClean="0"/>
              <a:t>+</a:t>
            </a:r>
            <a:r>
              <a:rPr lang="en-US" altLang="ja-JP" dirty="0" smtClean="0">
                <a:solidFill>
                  <a:schemeClr val="accent2"/>
                </a:solidFill>
              </a:rPr>
              <a:t> </a:t>
            </a:r>
            <a:r>
              <a:rPr lang="en-US" altLang="ja-JP" dirty="0" smtClean="0">
                <a:solidFill>
                  <a:schemeClr val="accent5"/>
                </a:solidFill>
              </a:rPr>
              <a:t>EXCEPTIONAL</a:t>
            </a:r>
            <a:endParaRPr kumimoji="1" lang="ja-JP" altLang="en-US" dirty="0">
              <a:solidFill>
                <a:schemeClr val="accent5"/>
              </a:solidFill>
            </a:endParaRP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5" name="角丸四角形 54"/>
          <p:cNvSpPr/>
          <p:nvPr/>
        </p:nvSpPr>
        <p:spPr>
          <a:xfrm>
            <a:off x="7269876" y="4993486"/>
            <a:ext cx="1150224"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1" name="角丸四角形 60"/>
          <p:cNvSpPr/>
          <p:nvPr/>
        </p:nvSpPr>
        <p:spPr>
          <a:xfrm>
            <a:off x="746115" y="4461931"/>
            <a:ext cx="843122"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62" name="角丸四角形 61"/>
          <p:cNvSpPr/>
          <p:nvPr/>
        </p:nvSpPr>
        <p:spPr>
          <a:xfrm>
            <a:off x="746114" y="4993486"/>
            <a:ext cx="1118301"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69" name="角丸四角形 68"/>
          <p:cNvSpPr/>
          <p:nvPr/>
        </p:nvSpPr>
        <p:spPr>
          <a:xfrm>
            <a:off x="6337622" y="5525041"/>
            <a:ext cx="466343" cy="467140"/>
          </a:xfrm>
          <a:prstGeom prst="roundRect">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ltLang="ja-JP" dirty="0" smtClean="0"/>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28" name="角丸四角形 127"/>
          <p:cNvSpPr/>
          <p:nvPr/>
        </p:nvSpPr>
        <p:spPr>
          <a:xfrm>
            <a:off x="2376412" y="5525041"/>
            <a:ext cx="623059"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129" name="角丸四角形 128"/>
          <p:cNvSpPr/>
          <p:nvPr/>
        </p:nvSpPr>
        <p:spPr>
          <a:xfrm>
            <a:off x="3081224" y="5525041"/>
            <a:ext cx="2474496" cy="467140"/>
          </a:xfrm>
          <a:prstGeom prst="roundRect">
            <a:avLst/>
          </a:prstGeom>
          <a:solidFill>
            <a:schemeClr val="accent2">
              <a:lumMod val="40000"/>
              <a:lumOff val="6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sz="1400" dirty="0"/>
          </a:p>
        </p:txBody>
      </p:sp>
      <p:sp>
        <p:nvSpPr>
          <p:cNvPr id="130" name="角丸四角形 129"/>
          <p:cNvSpPr/>
          <p:nvPr/>
        </p:nvSpPr>
        <p:spPr>
          <a:xfrm>
            <a:off x="5633494" y="5525041"/>
            <a:ext cx="627036"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70309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374775"/>
          </a:xfrm>
        </p:spPr>
        <p:txBody>
          <a:bodyPr/>
          <a:lstStyle/>
          <a:p>
            <a:r>
              <a:rPr lang="en-US" altLang="ja-JP" dirty="0"/>
              <a:t>D</a:t>
            </a:r>
            <a:r>
              <a:rPr lang="en-US" altLang="ja-JP" dirty="0" smtClean="0"/>
              <a:t>efaults</a:t>
            </a:r>
            <a:endParaRPr kumimoji="1" lang="ja-JP" altLang="en-US" dirty="0"/>
          </a:p>
        </p:txBody>
      </p:sp>
      <p:sp>
        <p:nvSpPr>
          <p:cNvPr id="4" name="角丸四角形 3"/>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2</a:t>
            </a:r>
            <a:endParaRPr kumimoji="1" lang="ja-JP" altLang="en-US" dirty="0"/>
          </a:p>
        </p:txBody>
      </p:sp>
      <p:sp>
        <p:nvSpPr>
          <p:cNvPr id="7" name="角丸四角形 6"/>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3</a:t>
            </a:r>
            <a:endParaRPr kumimoji="1" lang="ja-JP" altLang="en-US" dirty="0"/>
          </a:p>
        </p:txBody>
      </p:sp>
      <p:sp>
        <p:nvSpPr>
          <p:cNvPr id="8" name="角丸四角形 7"/>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t>4</a:t>
            </a:r>
            <a:endParaRPr kumimoji="1" lang="ja-JP" altLang="en-US" dirty="0"/>
          </a:p>
        </p:txBody>
      </p:sp>
      <p:sp>
        <p:nvSpPr>
          <p:cNvPr id="9" name="角丸四角形 8"/>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t>5</a:t>
            </a:r>
            <a:endParaRPr kumimoji="1" lang="ja-JP" altLang="en-US" dirty="0"/>
          </a:p>
        </p:txBody>
      </p:sp>
      <p:sp>
        <p:nvSpPr>
          <p:cNvPr id="10" name="角丸四角形 9"/>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6</a:t>
            </a:r>
            <a:endParaRPr kumimoji="1" lang="ja-JP" altLang="en-US" dirty="0"/>
          </a:p>
        </p:txBody>
      </p:sp>
      <p:sp>
        <p:nvSpPr>
          <p:cNvPr id="11" name="角丸四角形 10"/>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7</a:t>
            </a:r>
            <a:endParaRPr kumimoji="1" lang="ja-JP" altLang="en-US" dirty="0"/>
          </a:p>
        </p:txBody>
      </p:sp>
      <p:sp>
        <p:nvSpPr>
          <p:cNvPr id="12" name="角丸四角形 11"/>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8</a:t>
            </a:r>
            <a:endParaRPr kumimoji="1" lang="ja-JP" altLang="en-US" dirty="0"/>
          </a:p>
        </p:txBody>
      </p:sp>
      <p:sp>
        <p:nvSpPr>
          <p:cNvPr id="13" name="角丸四角形 12"/>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9</a:t>
            </a:r>
            <a:endParaRPr kumimoji="1" lang="ja-JP" altLang="en-US" dirty="0"/>
          </a:p>
        </p:txBody>
      </p:sp>
      <p:sp>
        <p:nvSpPr>
          <p:cNvPr id="14" name="角丸四角形 13"/>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0</a:t>
            </a:r>
            <a:endParaRPr kumimoji="1" lang="ja-JP" altLang="en-US" dirty="0"/>
          </a:p>
        </p:txBody>
      </p:sp>
      <p:sp>
        <p:nvSpPr>
          <p:cNvPr id="15" name="角丸四角形 14"/>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16" name="角丸四角形 15"/>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17" name="角丸四角形 16"/>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t>delete</a:t>
            </a:r>
            <a:endParaRPr kumimoji="1" lang="ja-JP" altLang="en-US" sz="1400" dirty="0"/>
          </a:p>
        </p:txBody>
      </p:sp>
      <p:sp>
        <p:nvSpPr>
          <p:cNvPr id="18" name="角丸四角形 17"/>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1</a:t>
            </a:r>
            <a:endParaRPr kumimoji="1" lang="ja-JP" altLang="en-US" dirty="0"/>
          </a:p>
        </p:txBody>
      </p:sp>
      <p:sp>
        <p:nvSpPr>
          <p:cNvPr id="19" name="角丸四角形 18"/>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t>esc</a:t>
            </a:r>
            <a:endParaRPr kumimoji="1" lang="ja-JP" altLang="en-US" sz="1400" dirty="0"/>
          </a:p>
        </p:txBody>
      </p:sp>
      <p:sp>
        <p:nvSpPr>
          <p:cNvPr id="20" name="角丸四角形 19"/>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w</a:t>
            </a:r>
            <a:endParaRPr kumimoji="1" lang="ja-JP" altLang="en-US" dirty="0"/>
          </a:p>
        </p:txBody>
      </p:sp>
      <p:sp>
        <p:nvSpPr>
          <p:cNvPr id="21" name="角丸四角形 20"/>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e</a:t>
            </a:r>
            <a:endParaRPr kumimoji="1" lang="ja-JP" altLang="en-US" dirty="0"/>
          </a:p>
        </p:txBody>
      </p:sp>
      <p:sp>
        <p:nvSpPr>
          <p:cNvPr id="22" name="角丸四角形 21"/>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r</a:t>
            </a:r>
            <a:endParaRPr kumimoji="1" lang="ja-JP" altLang="en-US" dirty="0"/>
          </a:p>
        </p:txBody>
      </p:sp>
      <p:sp>
        <p:nvSpPr>
          <p:cNvPr id="23" name="角丸四角形 22"/>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t</a:t>
            </a:r>
            <a:endParaRPr kumimoji="1" lang="ja-JP" altLang="en-US" dirty="0"/>
          </a:p>
        </p:txBody>
      </p:sp>
      <p:sp>
        <p:nvSpPr>
          <p:cNvPr id="24" name="角丸四角形 23"/>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y</a:t>
            </a:r>
            <a:endParaRPr kumimoji="1" lang="ja-JP" altLang="en-US" dirty="0"/>
          </a:p>
        </p:txBody>
      </p:sp>
      <p:sp>
        <p:nvSpPr>
          <p:cNvPr id="25" name="角丸四角形 24"/>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u</a:t>
            </a:r>
            <a:endParaRPr kumimoji="1" lang="ja-JP" altLang="en-US" dirty="0"/>
          </a:p>
        </p:txBody>
      </p:sp>
      <p:sp>
        <p:nvSpPr>
          <p:cNvPr id="26" name="角丸四角形 25"/>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i</a:t>
            </a:r>
            <a:endParaRPr kumimoji="1" lang="en-US" altLang="ja-JP" dirty="0" smtClean="0"/>
          </a:p>
        </p:txBody>
      </p:sp>
      <p:sp>
        <p:nvSpPr>
          <p:cNvPr id="27" name="角丸四角形 26"/>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o</a:t>
            </a:r>
            <a:endParaRPr kumimoji="1" lang="ja-JP" altLang="en-US" dirty="0"/>
          </a:p>
        </p:txBody>
      </p:sp>
      <p:sp>
        <p:nvSpPr>
          <p:cNvPr id="28" name="角丸四角形 27"/>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p</a:t>
            </a:r>
            <a:endParaRPr kumimoji="1" lang="ja-JP" altLang="en-US" dirty="0"/>
          </a:p>
        </p:txBody>
      </p:sp>
      <p:sp>
        <p:nvSpPr>
          <p:cNvPr id="29" name="角丸四角形 28"/>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30" name="角丸四角形 29"/>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32" name="角丸四角形 31"/>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q</a:t>
            </a:r>
            <a:endParaRPr kumimoji="1" lang="ja-JP" altLang="en-US" dirty="0"/>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s</a:t>
            </a:r>
            <a:endParaRPr kumimoji="1" lang="ja-JP" altLang="en-US" dirty="0"/>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d</a:t>
            </a:r>
            <a:endParaRPr kumimoji="1" lang="ja-JP" altLang="en-US" dirty="0"/>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f</a:t>
            </a:r>
            <a:endParaRPr kumimoji="1" lang="ja-JP" altLang="en-US" dirty="0"/>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g</a:t>
            </a:r>
            <a:endParaRPr kumimoji="1" lang="ja-JP" altLang="en-US" dirty="0"/>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h</a:t>
            </a:r>
            <a:endParaRPr kumimoji="1" lang="ja-JP" altLang="en-US" dirty="0"/>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j</a:t>
            </a:r>
            <a:endParaRPr kumimoji="1" lang="ja-JP" altLang="en-US" dirty="0"/>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k</a:t>
            </a:r>
            <a:endParaRPr kumimoji="1" lang="ja-JP" altLang="en-US" dirty="0"/>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l</a:t>
            </a:r>
            <a:endParaRPr kumimoji="1" lang="ja-JP" altLang="en-US" dirty="0"/>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t>return</a:t>
            </a:r>
            <a:endParaRPr kumimoji="1" lang="ja-JP" altLang="en-US" sz="1400" dirty="0"/>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a:t>
            </a:r>
            <a:endParaRPr kumimoji="1" lang="ja-JP" altLang="en-US" dirty="0"/>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x</a:t>
            </a:r>
            <a:endParaRPr kumimoji="1" lang="ja-JP" altLang="en-US" dirty="0"/>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c</a:t>
            </a:r>
            <a:endParaRPr kumimoji="1" lang="ja-JP" altLang="en-US" dirty="0"/>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v</a:t>
            </a:r>
            <a:endParaRPr kumimoji="1" lang="ja-JP" altLang="en-US" dirty="0"/>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b</a:t>
            </a:r>
            <a:endParaRPr kumimoji="1" lang="ja-JP" altLang="en-US" dirty="0"/>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n</a:t>
            </a:r>
            <a:endParaRPr kumimoji="1" lang="ja-JP" altLang="en-US" dirty="0"/>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m</a:t>
            </a:r>
            <a:endParaRPr kumimoji="1" lang="ja-JP" altLang="en-US" dirty="0"/>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a:t>
            </a:r>
            <a:endParaRPr kumimoji="1" lang="ja-JP" altLang="en-US" dirty="0"/>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z</a:t>
            </a:r>
            <a:endParaRPr kumimoji="1" lang="ja-JP" altLang="en-US" dirty="0"/>
          </a:p>
        </p:txBody>
      </p:sp>
      <p:sp>
        <p:nvSpPr>
          <p:cNvPr id="59" name="角丸四角形 58"/>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t>BS</a:t>
            </a:r>
            <a:endParaRPr kumimoji="1" lang="ja-JP" altLang="en-US" dirty="0"/>
          </a:p>
        </p:txBody>
      </p:sp>
      <p:sp>
        <p:nvSpPr>
          <p:cNvPr id="60" name="角丸四角形 59"/>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t>tab</a:t>
            </a:r>
            <a:endParaRPr kumimoji="1" lang="ja-JP" altLang="en-US" sz="1400" dirty="0"/>
          </a:p>
        </p:txBody>
      </p:sp>
      <p:sp>
        <p:nvSpPr>
          <p:cNvPr id="67" name="角丸四角形 66"/>
          <p:cNvSpPr/>
          <p:nvPr/>
        </p:nvSpPr>
        <p:spPr>
          <a:xfrm>
            <a:off x="3081224" y="5525041"/>
            <a:ext cx="2474496" cy="467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t>space</a:t>
            </a:r>
            <a:endParaRPr kumimoji="1" lang="ja-JP" altLang="en-US" sz="1400" dirty="0"/>
          </a:p>
        </p:txBody>
      </p:sp>
    </p:spTree>
    <p:extLst>
      <p:ext uri="{BB962C8B-B14F-4D97-AF65-F5344CB8AC3E}">
        <p14:creationId xmlns:p14="http://schemas.microsoft.com/office/powerpoint/2010/main" val="2897208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4708</TotalTime>
  <Words>644</Words>
  <Application>Microsoft Office PowerPoint</Application>
  <PresentationFormat>画面に合わせる (4:3)</PresentationFormat>
  <Paragraphs>417</Paragraphs>
  <Slides>19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19</vt:i4>
      </vt:variant>
    </vt:vector>
  </HeadingPairs>
  <TitlesOfParts>
    <vt:vector size="23" baseType="lpstr">
      <vt:lpstr>メイリオ</vt:lpstr>
      <vt:lpstr>Arial</vt:lpstr>
      <vt:lpstr>Calibri</vt:lpstr>
      <vt:lpstr>Office テーマ</vt:lpstr>
      <vt:lpstr>Key Binds &amp; Mouse Binds</vt:lpstr>
      <vt:lpstr>Mouse : Steelseries Kana </vt:lpstr>
      <vt:lpstr>Mouse : Steelseries Kana </vt:lpstr>
      <vt:lpstr>Mouse : Steelseries Kana </vt:lpstr>
      <vt:lpstr>Mouse : Steelseries Kana </vt:lpstr>
      <vt:lpstr>KB : Apple Wireless Keyboard</vt:lpstr>
      <vt:lpstr>KB : Apple Wireless Keyboard</vt:lpstr>
      <vt:lpstr>KB : Apple Wireless Keyboard</vt:lpstr>
      <vt:lpstr>KB : Apple Wireless Keyboard</vt:lpstr>
      <vt:lpstr>KB : Apple Wireless Keyboard</vt:lpstr>
      <vt:lpstr>KB : Apple Wireless Keyboard</vt:lpstr>
      <vt:lpstr>KB : Apple Wireless Keyboard</vt:lpstr>
      <vt:lpstr>KB : Apple Wireless Keyboard</vt:lpstr>
      <vt:lpstr>KB : Apple Wireless Keyboard</vt:lpstr>
      <vt:lpstr>KB : Apple Wireless Keyboard</vt:lpstr>
      <vt:lpstr>KB : Apple Wireless Keyboard</vt:lpstr>
      <vt:lpstr>KB : Apple Wireless Keyboard</vt:lpstr>
      <vt:lpstr>KB : Apple Wireless Keyboard</vt:lpstr>
      <vt:lpstr>KB : Apple Wireless Keyboard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ほしい物リスト</dc:title>
  <dc:creator>Microsoft アカウント</dc:creator>
  <cp:lastModifiedBy>shoichiro ito</cp:lastModifiedBy>
  <cp:revision>401</cp:revision>
  <dcterms:created xsi:type="dcterms:W3CDTF">2015-05-12T16:23:26Z</dcterms:created>
  <dcterms:modified xsi:type="dcterms:W3CDTF">2015-09-14T08:02:32Z</dcterms:modified>
</cp:coreProperties>
</file>