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89" r:id="rId3"/>
    <p:sldId id="304" r:id="rId4"/>
    <p:sldId id="290" r:id="rId5"/>
    <p:sldId id="301" r:id="rId6"/>
    <p:sldId id="294" r:id="rId7"/>
    <p:sldId id="296" r:id="rId8"/>
    <p:sldId id="299" r:id="rId9"/>
    <p:sldId id="298" r:id="rId10"/>
    <p:sldId id="302" r:id="rId11"/>
    <p:sldId id="291" r:id="rId12"/>
    <p:sldId id="300" r:id="rId13"/>
    <p:sldId id="303" r:id="rId14"/>
    <p:sldId id="262" r:id="rId15"/>
    <p:sldId id="267" r:id="rId16"/>
    <p:sldId id="269" r:id="rId17"/>
    <p:sldId id="266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304"/>
            <p14:sldId id="290"/>
            <p14:sldId id="301"/>
            <p14:sldId id="294"/>
            <p14:sldId id="296"/>
            <p14:sldId id="299"/>
            <p14:sldId id="298"/>
            <p14:sldId id="302"/>
          </p14:sldIdLst>
        </p14:section>
        <p14:section name="Application Specific Keys" id="{F845103B-DAEA-4A6F-93F9-6D7886FDAA2A}">
          <p14:sldIdLst>
            <p14:sldId id="291"/>
            <p14:sldId id="300"/>
            <p14:sldId id="303"/>
          </p14:sldIdLst>
        </p14:section>
        <p14:section name="Mouse_Steel_Kana" id="{0AAD51D3-0BE5-4007-9022-D3725A3255BC}">
          <p14:sldIdLst>
            <p14:sldId id="262"/>
            <p14:sldId id="267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8760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41" autoAdjust="0"/>
    <p:restoredTop sz="77243" autoAdjust="0"/>
  </p:normalViewPr>
  <p:slideViewPr>
    <p:cSldViewPr snapToGrid="0">
      <p:cViewPr varScale="1">
        <p:scale>
          <a:sx n="94" d="100"/>
          <a:sy n="94" d="100"/>
        </p:scale>
        <p:origin x="96" y="2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821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74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Key </a:t>
            </a:r>
            <a:r>
              <a:rPr lang="en-US" altLang="ja-JP" smtClean="0"/>
              <a:t>&amp;</a:t>
            </a:r>
            <a:r>
              <a:rPr lang="ja-JP" altLang="en-US"/>
              <a:t> </a:t>
            </a:r>
            <a:r>
              <a:rPr lang="en-US" altLang="ja-JP" smtClean="0"/>
              <a:t>Mouse</a:t>
            </a:r>
            <a:br>
              <a:rPr lang="en-US" altLang="ja-JP" smtClean="0"/>
            </a:br>
            <a:r>
              <a:rPr lang="en-US" altLang="ja-JP" smtClean="0"/>
              <a:t>Bindings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 dirty="0" smtClean="0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Windows 10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LSHIFT &amp; RSHIFT = Mouse Control</a:t>
            </a:r>
            <a:r>
              <a:rPr lang="ja-JP" altLang="en-US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+α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Left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Right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  <a:endParaRPr lang="en-US" altLang="ja-JP" sz="11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MB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2">
                    <a:lumMod val="75000"/>
                  </a:schemeClr>
                </a:solidFill>
              </a:rPr>
              <a:t>PgUp</a:t>
            </a:r>
            <a:endParaRPr lang="ja-JP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2">
                    <a:lumMod val="75000"/>
                  </a:schemeClr>
                </a:solidFill>
              </a:rPr>
              <a:t>PgDn</a:t>
            </a:r>
            <a:endParaRPr lang="ja-JP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Slow Cursor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848403" y="2522124"/>
            <a:ext cx="4971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smtClean="0">
                <a:solidFill>
                  <a:schemeClr val="accent6">
                    <a:lumMod val="75000"/>
                  </a:schemeClr>
                </a:solidFill>
              </a:rPr>
              <a:t>意外にいい感じに動く、</a:t>
            </a:r>
            <a:r>
              <a:rPr lang="en-US" altLang="ja-JP" sz="2800" smtClean="0">
                <a:solidFill>
                  <a:schemeClr val="accent6">
                    <a:lumMod val="75000"/>
                  </a:schemeClr>
                </a:solidFill>
              </a:rPr>
              <a:t>FIXED</a:t>
            </a:r>
            <a:endParaRPr kumimoji="1" lang="ja-JP" altLang="en-US" sz="28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en-US" altLang="ja-JP" sz="40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&amp; LCMD = App Specific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  <a:endParaRPr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  <a:endParaRPr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背面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ビュー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pic>
        <p:nvPicPr>
          <p:cNvPr id="71" name="Picture 2" descr="https://upload.wikimedia.org/wikipedia/commons/thumb/b/b0/Microsoft_PowerPoint_2013_logo.svg/2000px-Microsoft_PowerPoint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49" y="1760083"/>
            <a:ext cx="792834" cy="7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構造</a:t>
            </a:r>
            <a:endParaRPr lang="en-US" altLang="ja-JP" sz="9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smtClean="0">
                <a:solidFill>
                  <a:schemeClr val="accent5">
                    <a:lumMod val="75000"/>
                  </a:schemeClr>
                </a:solidFill>
              </a:rPr>
              <a:t>選択＋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5">
                    <a:lumMod val="75000"/>
                  </a:schemeClr>
                </a:solidFill>
              </a:rPr>
              <a:t>Refactor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/>
              <a:t>format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smtClean="0"/>
              <a:t>前の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構造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選択ー</a:t>
            </a:r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 smtClean="0"/>
              <a:t>次の</a:t>
            </a:r>
            <a:endParaRPr lang="en-US" altLang="ja-JP" sz="900" u="sng" smtClean="0"/>
          </a:p>
          <a:p>
            <a:pPr algn="ctr"/>
            <a:r>
              <a:rPr lang="ja-JP" altLang="en-US" sz="900" u="sng"/>
              <a:t>タブ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実行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pic>
        <p:nvPicPr>
          <p:cNvPr id="61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06" y="1690689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&amp;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 LCMD 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= App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Specific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596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 </a:t>
            </a:r>
            <a:r>
              <a:rPr lang="en-US" altLang="ja-JP" sz="3600" dirty="0" smtClean="0">
                <a:latin typeface="+mj-ea"/>
              </a:rPr>
              <a:t>: </a:t>
            </a:r>
            <a:r>
              <a:rPr kumimoji="1" lang="en-US" altLang="ja-JP" sz="3600" dirty="0" smtClean="0">
                <a:latin typeface="+mj-ea"/>
              </a:rPr>
              <a:t>Steelseries Kana </a:t>
            </a:r>
            <a:endParaRPr kumimoji="1" lang="ja-JP" altLang="en-US" sz="3600" dirty="0">
              <a:latin typeface="+mj-ea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Down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 Catalog (#Tab)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Forward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Back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Right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Left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2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>
                <a:latin typeface="+mj-ea"/>
                <a:cs typeface="Courier New" panose="02070309020205020404" pitchFamily="49" charset="0"/>
              </a:rPr>
              <a:t>MOD Right Side Button</a:t>
            </a:r>
            <a:endParaRPr lang="ja-JP" altLang="en-US" sz="3600" dirty="0">
              <a:latin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Right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Left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57622" y="1766451"/>
            <a:ext cx="961527" cy="167292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Reload 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j-ea"/>
                <a:ea typeface="+mj-ea"/>
              </a:rPr>
              <a:t>BASE</a:t>
            </a:r>
            <a:endParaRPr kumimoji="1" lang="ja-JP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Catalog (#Tab)</a:t>
            </a:r>
            <a:endParaRPr lang="ja-JP" altLang="en-US" sz="14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MButton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scroll 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AHK </a:t>
            </a:r>
            <a:r>
              <a:rPr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f</a:t>
            </a:r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unc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74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>
                <a:latin typeface="+mj-ea"/>
                <a:cs typeface="Courier New" panose="02070309020205020404" pitchFamily="49" charset="0"/>
              </a:rPr>
              <a:t>MOD Left  Side Button</a:t>
            </a:r>
            <a:endParaRPr lang="ja-JP" altLang="en-US" sz="3600" dirty="0">
              <a:latin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Window 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(!tab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Window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(!+tab)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Suspend </a:t>
            </a:r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Catalog (#Tab)</a:t>
            </a:r>
            <a:endParaRPr lang="ja-JP" altLang="en-US" sz="14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bg1"/>
                </a:solidFill>
                <a:latin typeface="+mj-ea"/>
                <a:ea typeface="+mj-ea"/>
              </a:rPr>
              <a:t>BASE</a:t>
            </a:r>
            <a:endParaRPr kumimoji="1" lang="ja-JP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Windows</a:t>
            </a:r>
            <a:r>
              <a:rPr lang="ja-JP" altLang="en-US" sz="140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Menu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Explorer (Open Dropbox)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0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>
                <a:latin typeface="+mj-ea"/>
              </a:rPr>
              <a:t>MOD Right Button </a:t>
            </a:r>
            <a:r>
              <a:rPr lang="en-US" altLang="ja-JP" sz="3600" dirty="0" smtClean="0">
                <a:latin typeface="+mj-ea"/>
              </a:rPr>
              <a:t>(App</a:t>
            </a:r>
            <a:r>
              <a:rPr lang="ja-JP" altLang="en-US" sz="3600" dirty="0" smtClean="0">
                <a:latin typeface="+mj-ea"/>
              </a:rPr>
              <a:t>別？</a:t>
            </a:r>
            <a:r>
              <a:rPr lang="en-US" altLang="ja-JP" sz="3600" dirty="0" smtClean="0">
                <a:latin typeface="+mj-ea"/>
              </a:rPr>
              <a:t>)</a:t>
            </a:r>
            <a:endParaRPr lang="ja-JP" altLang="en-US" sz="3600" dirty="0">
              <a:latin typeface="+mj-ea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New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Reopen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Close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  <a:latin typeface="+mj-ea"/>
                <a:ea typeface="+mj-ea"/>
              </a:rPr>
              <a:t>BASE</a:t>
            </a:r>
            <a:endParaRPr kumimoji="1" lang="ja-JP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*Pin(Lock)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66640" y="5875276"/>
            <a:ext cx="33044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*need </a:t>
            </a:r>
          </a:p>
          <a:p>
            <a:pPr lvl="1"/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pin tab (chrome extension)</a:t>
            </a:r>
          </a:p>
          <a:p>
            <a:pPr lvl="1"/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QTTabBar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(</a:t>
            </a:r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exploler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extension)</a:t>
            </a:r>
          </a:p>
        </p:txBody>
      </p:sp>
    </p:spTree>
    <p:extLst>
      <p:ext uri="{BB962C8B-B14F-4D97-AF65-F5344CB8AC3E}">
        <p14:creationId xmlns:p14="http://schemas.microsoft.com/office/powerpoint/2010/main" val="10654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Key : Happy Hacking Keyboard</a:t>
            </a:r>
            <a:endParaRPr kumimoji="1" lang="ja-JP" altLang="en-US" dirty="0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機能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</a:rPr>
              <a:t>FunctionKeys : RCMD | CAPS</a:t>
            </a:r>
          </a:p>
          <a:p>
            <a:r>
              <a:rPr kumimoji="1" lang="en-US" altLang="ja-JP" smtClean="0">
                <a:solidFill>
                  <a:schemeClr val="bg1">
                    <a:lumMod val="75000"/>
                  </a:schemeClr>
                </a:solidFill>
              </a:rPr>
              <a:t>App</a:t>
            </a:r>
            <a:r>
              <a:rPr lang="ja-JP" altLang="en-US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ja-JP" smtClean="0">
                <a:solidFill>
                  <a:schemeClr val="bg1">
                    <a:lumMod val="75000"/>
                  </a:schemeClr>
                </a:solidFill>
              </a:rPr>
              <a:t>Launcher</a:t>
            </a:r>
            <a:r>
              <a:rPr lang="ja-JP" altLang="en-US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ja-JP" smtClean="0">
                <a:solidFill>
                  <a:schemeClr val="bg1">
                    <a:lumMod val="75000"/>
                  </a:schemeClr>
                </a:solidFill>
              </a:rPr>
              <a:t>: RCMD + LCMD</a:t>
            </a:r>
          </a:p>
          <a:p>
            <a:endParaRPr kumimoji="1" lang="en-US" altLang="ja-JP" b="1" smtClean="0"/>
          </a:p>
          <a:p>
            <a:r>
              <a:rPr kumimoji="1" lang="en-US" altLang="ja-JP" b="1" smtClean="0"/>
              <a:t>WindowControl</a:t>
            </a:r>
            <a:r>
              <a:rPr lang="ja-JP" altLang="en-US" b="1" smtClean="0"/>
              <a:t> </a:t>
            </a:r>
            <a:r>
              <a:rPr lang="en-US" altLang="ja-JP" b="1" smtClean="0"/>
              <a:t>: </a:t>
            </a:r>
            <a:r>
              <a:rPr lang="en-US" altLang="ja-JP" b="1" smtClean="0">
                <a:solidFill>
                  <a:schemeClr val="accent2">
                    <a:lumMod val="75000"/>
                  </a:schemeClr>
                </a:solidFill>
              </a:rPr>
              <a:t>RCMD + CAPS</a:t>
            </a:r>
          </a:p>
          <a:p>
            <a:r>
              <a:rPr lang="en-US" altLang="ja-JP" b="1" smtClean="0"/>
              <a:t>MouseControl :</a:t>
            </a:r>
            <a:r>
              <a:rPr lang="en-US" altLang="ja-JP" b="1" smtClean="0">
                <a:solidFill>
                  <a:schemeClr val="accent2">
                    <a:lumMod val="75000"/>
                  </a:schemeClr>
                </a:solidFill>
              </a:rPr>
              <a:t> RSHIFT + LSHIFT</a:t>
            </a:r>
          </a:p>
          <a:p>
            <a:r>
              <a:rPr lang="en-US" altLang="ja-JP" b="1" smtClean="0"/>
              <a:t>???</a:t>
            </a:r>
            <a:r>
              <a:rPr lang="en-US" altLang="ja-JP" b="1" smtClean="0">
                <a:solidFill>
                  <a:schemeClr val="accent2">
                    <a:lumMod val="75000"/>
                  </a:schemeClr>
                </a:solidFill>
              </a:rPr>
              <a:t> : SPACE</a:t>
            </a:r>
            <a:endParaRPr kumimoji="1" lang="en-US" altLang="ja-JP" b="1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App </a:t>
            </a:r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Specific : LCMD + CAPS</a:t>
            </a:r>
          </a:p>
          <a:p>
            <a:endParaRPr lang="en-US" altLang="ja-JP"/>
          </a:p>
          <a:p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7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/>
              <a:t>Defaults</a:t>
            </a:r>
            <a:r>
              <a:rPr lang="ja-JP" altLang="en-US" sz="4000"/>
              <a:t> </a:t>
            </a:r>
            <a:r>
              <a:rPr lang="en-US" altLang="ja-JP" sz="4000"/>
              <a:t>+ </a:t>
            </a:r>
            <a:r>
              <a:rPr lang="en-US" altLang="ja-JP" sz="4000" smtClean="0"/>
              <a:t>MODs</a:t>
            </a:r>
            <a:endParaRPr lang="en-US" altLang="ja-JP" sz="400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1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8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9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-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=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\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Del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w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y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u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o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[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BS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a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f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j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k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;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‘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return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z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x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v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,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/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Shift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Shift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Ctrl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98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smtClean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</a:rPr>
              <a:t>Default </a:t>
            </a:r>
            <a:r>
              <a:rPr lang="ja-JP" altLang="en-US" sz="2400" smtClean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</a:rPr>
              <a:t>修飾キー</a:t>
            </a:r>
            <a:endParaRPr lang="en-US" altLang="ja-JP" sz="2400" smtClean="0">
              <a:solidFill>
                <a:schemeClr val="accent5">
                  <a:lumMod val="75000"/>
                </a:schemeClr>
              </a:solidFill>
              <a:latin typeface="+mj-lt"/>
              <a:ea typeface="+mj-ea"/>
            </a:endParaRPr>
          </a:p>
          <a:p>
            <a:pPr marL="0" indent="0">
              <a:buNone/>
            </a:pPr>
            <a:r>
              <a:rPr lang="en-US" altLang="ja-JP" sz="240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</a:rPr>
              <a:t>Original</a:t>
            </a:r>
            <a:r>
              <a:rPr lang="ja-JP" altLang="en-US" sz="240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</a:rPr>
              <a:t>修飾キー</a:t>
            </a:r>
            <a:r>
              <a:rPr lang="ja-JP" altLang="en-US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（＋</a:t>
            </a:r>
            <a:r>
              <a:rPr lang="en-US" altLang="ja-JP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SandS</a:t>
            </a:r>
            <a:r>
              <a:rPr lang="ja-JP" altLang="en-US" sz="24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ja-JP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Oneshot</a:t>
            </a:r>
            <a:r>
              <a:rPr lang="ja-JP" altLang="en-US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）</a:t>
            </a:r>
            <a:endParaRPr lang="en-US" altLang="ja-JP" sz="2400" smtClean="0">
              <a:solidFill>
                <a:schemeClr val="accent2">
                  <a:lumMod val="60000"/>
                  <a:lumOff val="4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8053331" y="334186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65" name="直線矢印コネクタ 64"/>
          <p:cNvCxnSpPr>
            <a:stCxn id="66" idx="2"/>
            <a:endCxn id="64" idx="0"/>
          </p:cNvCxnSpPr>
          <p:nvPr/>
        </p:nvCxnSpPr>
        <p:spPr>
          <a:xfrm>
            <a:off x="8008138" y="3109487"/>
            <a:ext cx="311838" cy="23238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462956" y="274015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C00000"/>
                </a:solidFill>
              </a:rPr>
              <a:t>+FN</a:t>
            </a:r>
            <a:r>
              <a:rPr lang="ja-JP" altLang="en-US">
                <a:solidFill>
                  <a:srgbClr val="C00000"/>
                </a:solidFill>
              </a:rPr>
              <a:t> </a:t>
            </a:r>
            <a:r>
              <a:rPr lang="en-US" altLang="ja-JP" smtClean="0">
                <a:solidFill>
                  <a:srgbClr val="C00000"/>
                </a:solidFill>
              </a:rPr>
              <a:t>= [ </a:t>
            </a:r>
            <a:r>
              <a:rPr kumimoji="1" lang="en-US" altLang="ja-JP" smtClean="0">
                <a:solidFill>
                  <a:srgbClr val="C00000"/>
                </a:solidFill>
              </a:rPr>
              <a:t>` ]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 (+ LOCK MODE)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5">
                    <a:lumMod val="75000"/>
                  </a:schemeClr>
                </a:solidFill>
              </a:rPr>
              <a:t>後列</a:t>
            </a:r>
            <a:endParaRPr lang="en-US" altLang="ja-JP" sz="12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-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5">
                    <a:lumMod val="75000"/>
                  </a:schemeClr>
                </a:solidFill>
              </a:rPr>
              <a:t>前列</a:t>
            </a:r>
            <a:endParaRPr kumimoji="1" lang="en-US" altLang="ja-JP" sz="12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return</a:t>
            </a:r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Hist</a:t>
            </a:r>
          </a:p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4197" y="5629482"/>
            <a:ext cx="14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</a:t>
            </a:r>
            <a:r>
              <a:rPr kumimoji="1" lang="en-US" altLang="ja-JP" dirty="0" smtClean="0">
                <a:solidFill>
                  <a:srgbClr val="C00000"/>
                </a:solidFill>
              </a:rPr>
              <a:t>Copy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RCMD LOCK (Return)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31696" y="1751089"/>
            <a:ext cx="2232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緑：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CAPS.RCMD</a:t>
            </a:r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共通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ja-JP" altLang="en-US" smtClean="0">
                <a:solidFill>
                  <a:schemeClr val="accent5">
                    <a:lumMod val="75000"/>
                  </a:schemeClr>
                </a:solidFill>
              </a:rPr>
              <a:t>青：</a:t>
            </a:r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CAPS.RCMD</a:t>
            </a:r>
            <a:r>
              <a:rPr lang="ja-JP" altLang="en-US" smtClean="0">
                <a:solidFill>
                  <a:schemeClr val="accent5">
                    <a:lumMod val="75000"/>
                  </a:schemeClr>
                </a:solidFill>
              </a:rPr>
              <a:t>別</a:t>
            </a:r>
            <a:endParaRPr lang="en-US" altLang="ja-JP" smtClean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5" name="直線矢印コネクタ 64"/>
          <p:cNvCxnSpPr>
            <a:stCxn id="21" idx="0"/>
            <a:endCxn id="3" idx="1"/>
          </p:cNvCxnSpPr>
          <p:nvPr/>
        </p:nvCxnSpPr>
        <p:spPr>
          <a:xfrm flipV="1">
            <a:off x="1188720" y="5179944"/>
            <a:ext cx="557783" cy="44953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3908156" y="491920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rgbClr val="C00000"/>
                </a:solidFill>
              </a:rPr>
              <a:t>テンキー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4009297" y="3864738"/>
            <a:ext cx="3755959" cy="1575943"/>
            <a:chOff x="4009297" y="3864738"/>
            <a:chExt cx="3755959" cy="1575943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4447546" y="5440680"/>
              <a:ext cx="267070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4452055" y="4904921"/>
              <a:ext cx="0" cy="53576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4195763" y="4904921"/>
              <a:ext cx="2588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196211" y="4397606"/>
              <a:ext cx="0" cy="50776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直線矢印コネクタ 112"/>
          <p:cNvCxnSpPr>
            <a:stCxn id="114" idx="0"/>
            <a:endCxn id="66" idx="1"/>
          </p:cNvCxnSpPr>
          <p:nvPr/>
        </p:nvCxnSpPr>
        <p:spPr>
          <a:xfrm flipV="1">
            <a:off x="2887919" y="5179944"/>
            <a:ext cx="1020237" cy="83046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1831379" y="6010409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5">
                    <a:lumMod val="75000"/>
                  </a:schemeClr>
                </a:solidFill>
              </a:rPr>
              <a:t>Del</a:t>
            </a:r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^BS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^Tab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Hist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^Space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31696" y="1751089"/>
            <a:ext cx="2232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緑：</a:t>
            </a:r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CAPS.RCMD</a:t>
            </a:r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共通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ja-JP" altLang="en-US">
                <a:solidFill>
                  <a:schemeClr val="accent5">
                    <a:lumMod val="75000"/>
                  </a:schemeClr>
                </a:solidFill>
              </a:rPr>
              <a:t>青：</a:t>
            </a:r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CAPS.RCMD</a:t>
            </a:r>
            <a:r>
              <a:rPr lang="ja-JP" altLang="en-US">
                <a:solidFill>
                  <a:schemeClr val="accent5">
                    <a:lumMod val="75000"/>
                  </a:schemeClr>
                </a:solidFill>
              </a:rPr>
              <a:t>別</a:t>
            </a:r>
            <a:endParaRPr lang="en-US" altLang="ja-JP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-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474197" y="5629482"/>
            <a:ext cx="14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</a:t>
            </a:r>
            <a:r>
              <a:rPr kumimoji="1" lang="en-US" altLang="ja-JP" dirty="0" smtClean="0">
                <a:solidFill>
                  <a:srgbClr val="C00000"/>
                </a:solidFill>
              </a:rPr>
              <a:t>Copy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cxnSp>
        <p:nvCxnSpPr>
          <p:cNvPr id="91" name="直線矢印コネクタ 90"/>
          <p:cNvCxnSpPr>
            <a:stCxn id="90" idx="0"/>
            <a:endCxn id="89" idx="1"/>
          </p:cNvCxnSpPr>
          <p:nvPr/>
        </p:nvCxnSpPr>
        <p:spPr>
          <a:xfrm flipV="1">
            <a:off x="1188720" y="5179944"/>
            <a:ext cx="557783" cy="44953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正方形/長方形 91"/>
          <p:cNvSpPr/>
          <p:nvPr/>
        </p:nvSpPr>
        <p:spPr>
          <a:xfrm>
            <a:off x="3908156" y="491920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93" name="直線矢印コネクタ 92"/>
          <p:cNvCxnSpPr>
            <a:stCxn id="94" idx="0"/>
            <a:endCxn id="92" idx="1"/>
          </p:cNvCxnSpPr>
          <p:nvPr/>
        </p:nvCxnSpPr>
        <p:spPr>
          <a:xfrm flipV="1">
            <a:off x="2887919" y="5179944"/>
            <a:ext cx="1020237" cy="83046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1831379" y="6010409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rgbClr val="C00000"/>
                </a:solidFill>
              </a:rPr>
              <a:t>テンキー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grpSp>
        <p:nvGrpSpPr>
          <p:cNvPr id="106" name="グループ化 105"/>
          <p:cNvGrpSpPr/>
          <p:nvPr/>
        </p:nvGrpSpPr>
        <p:grpSpPr>
          <a:xfrm>
            <a:off x="4009297" y="3864738"/>
            <a:ext cx="3755959" cy="1575943"/>
            <a:chOff x="4009297" y="3864738"/>
            <a:chExt cx="3755959" cy="1575943"/>
          </a:xfrm>
        </p:grpSpPr>
        <p:cxnSp>
          <p:nvCxnSpPr>
            <p:cNvPr id="107" name="直線コネクタ 106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>
            <a:xfrm>
              <a:off x="4447546" y="5440680"/>
              <a:ext cx="267070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flipV="1">
              <a:off x="4452055" y="4904921"/>
              <a:ext cx="0" cy="53576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/>
            <p:nvPr/>
          </p:nvCxnSpPr>
          <p:spPr>
            <a:xfrm>
              <a:off x="4195763" y="4904921"/>
              <a:ext cx="2588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/>
            <p:cNvCxnSpPr/>
            <p:nvPr/>
          </p:nvCxnSpPr>
          <p:spPr>
            <a:xfrm flipV="1">
              <a:off x="4196211" y="4397606"/>
              <a:ext cx="0" cy="50776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角丸四角形 77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2482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9798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1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400" u="sng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1797" y="1390249"/>
            <a:ext cx="82638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ここもうちょっといろいろ使えそう、正直レフトハンドオンリーの文字入力は</a:t>
            </a:r>
            <a:endParaRPr lang="en-US" altLang="ja-JP" smtClean="0"/>
          </a:p>
          <a:p>
            <a:r>
              <a:rPr kumimoji="1" lang="ja-JP" altLang="en-US" smtClean="0"/>
              <a:t>現実的じゃないし、なんとも</a:t>
            </a:r>
            <a:endParaRPr kumimoji="1" lang="en-US" altLang="ja-JP" smtClean="0"/>
          </a:p>
          <a:p>
            <a:endParaRPr lang="en-US" altLang="ja-JP"/>
          </a:p>
          <a:p>
            <a:r>
              <a:rPr kumimoji="1" lang="ja-JP" altLang="en-US" smtClean="0"/>
              <a:t>・マクロ系のバインドをいくつか用意する（</a:t>
            </a:r>
            <a:r>
              <a:rPr kumimoji="1" lang="en-US" altLang="ja-JP" smtClean="0"/>
              <a:t>M1,M2,M3…</a:t>
            </a:r>
            <a:r>
              <a:rPr kumimoji="1" lang="ja-JP" altLang="en-US" smtClean="0"/>
              <a:t>）</a:t>
            </a:r>
            <a:endParaRPr kumimoji="1" lang="en-US" altLang="ja-JP" smtClean="0"/>
          </a:p>
          <a:p>
            <a:r>
              <a:rPr lang="ja-JP" altLang="en-US" smtClean="0"/>
              <a:t>・テンキー系の実装？</a:t>
            </a:r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LCMD AND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= Launcher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Task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Manager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Notepad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MS</a:t>
            </a:r>
          </a:p>
          <a:p>
            <a:pPr algn="ctr"/>
            <a:r>
              <a:rPr kumimoji="1"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Edge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Terminal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Excel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Power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Point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Atom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Skype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Desktop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>
                <a:solidFill>
                  <a:schemeClr val="accent6">
                    <a:lumMod val="75000"/>
                  </a:schemeClr>
                </a:solidFill>
              </a:rPr>
              <a:t>Filer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Google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Chrome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b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Hub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>
                <a:solidFill>
                  <a:schemeClr val="accent6">
                    <a:lumMod val="75000"/>
                  </a:schemeClr>
                </a:solidFill>
              </a:rPr>
              <a:t>Intelli</a:t>
            </a:r>
          </a:p>
          <a:p>
            <a:pPr algn="ctr"/>
            <a:r>
              <a:rPr lang="en-US" altLang="ja-JP" sz="900" u="sng">
                <a:solidFill>
                  <a:schemeClr val="accent6">
                    <a:lumMod val="75000"/>
                  </a:schemeClr>
                </a:solidFill>
              </a:rPr>
              <a:t>J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700" smtClean="0">
                <a:solidFill>
                  <a:schemeClr val="tx1"/>
                </a:solidFill>
              </a:rPr>
              <a:t>Processing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tx1"/>
                </a:solidFill>
              </a:rPr>
              <a:t>LoL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Notepad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60" name="正方形/長方形 59"/>
          <p:cNvSpPr/>
          <p:nvPr/>
        </p:nvSpPr>
        <p:spPr>
          <a:xfrm>
            <a:off x="1080438" y="3347135"/>
            <a:ext cx="5366082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/>
          <p:cNvCxnSpPr>
            <a:stCxn id="62" idx="1"/>
            <a:endCxn id="60" idx="0"/>
          </p:cNvCxnSpPr>
          <p:nvPr/>
        </p:nvCxnSpPr>
        <p:spPr>
          <a:xfrm flipH="1">
            <a:off x="3763479" y="2797323"/>
            <a:ext cx="835728" cy="5498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4599207" y="2612657"/>
            <a:ext cx="347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</a:t>
            </a:r>
            <a:r>
              <a:rPr lang="ja-JP" altLang="en-US" dirty="0" smtClean="0">
                <a:solidFill>
                  <a:srgbClr val="C00000"/>
                </a:solidFill>
              </a:rPr>
              <a:t>登録</a:t>
            </a:r>
            <a:r>
              <a:rPr lang="en-US" altLang="ja-JP" dirty="0" smtClean="0">
                <a:solidFill>
                  <a:srgbClr val="C00000"/>
                </a:solidFill>
              </a:rPr>
              <a:t>(on Explorer Window)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ja-JP" altLang="en-US" sz="40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&amp;&amp;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r>
              <a:rPr lang="ja-JP" altLang="en-US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Window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Control</a:t>
            </a:r>
            <a:r>
              <a:rPr lang="ja-JP" altLang="en-US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+α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App</a:t>
            </a:r>
          </a:p>
          <a:p>
            <a:pPr algn="ctr"/>
            <a:r>
              <a:rPr lang="ja-JP" altLang="en-US" sz="1100" smtClean="0">
                <a:solidFill>
                  <a:schemeClr val="accent6">
                    <a:lumMod val="75000"/>
                  </a:schemeClr>
                </a:solidFill>
              </a:rPr>
              <a:t>選択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</a:rPr>
              <a:t>Mod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Browse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 smtClean="0">
                <a:solidFill>
                  <a:schemeClr val="accent6">
                    <a:lumMod val="75000"/>
                  </a:schemeClr>
                </a:solidFill>
              </a:rPr>
              <a:t>前の</a:t>
            </a:r>
            <a:endParaRPr kumimoji="1" lang="en-US" altLang="ja-JP" sz="9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Window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u="sng" dirty="0" smtClean="0">
                <a:solidFill>
                  <a:schemeClr val="accent6">
                    <a:lumMod val="75000"/>
                  </a:schemeClr>
                </a:solidFill>
              </a:rPr>
              <a:t>次</a:t>
            </a:r>
            <a:r>
              <a:rPr lang="ja-JP" altLang="en-US" sz="900" u="sng" dirty="0" smtClean="0">
                <a:solidFill>
                  <a:schemeClr val="accent6">
                    <a:lumMod val="75000"/>
                  </a:schemeClr>
                </a:solidFill>
              </a:rPr>
              <a:t>の</a:t>
            </a:r>
            <a:endParaRPr lang="en-US" altLang="ja-JP" sz="900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900" u="sng" dirty="0" smtClean="0">
                <a:solidFill>
                  <a:schemeClr val="accent6">
                    <a:lumMod val="75000"/>
                  </a:schemeClr>
                </a:solidFill>
              </a:rPr>
              <a:t>Windo</a:t>
            </a:r>
            <a:r>
              <a:rPr kumimoji="1" lang="en-US" altLang="ja-JP" sz="900" u="sng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</a:rPr>
              <a:t>検索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u="sng" dirty="0">
                <a:solidFill>
                  <a:schemeClr val="accent6">
                    <a:lumMod val="75000"/>
                  </a:schemeClr>
                </a:solidFill>
              </a:rPr>
              <a:t>DL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10173</TotalTime>
  <Words>651</Words>
  <Application>Microsoft Office PowerPoint</Application>
  <PresentationFormat>画面に合わせる (4:3)</PresentationFormat>
  <Paragraphs>388</Paragraphs>
  <Slides>17</Slides>
  <Notes>8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ＭＳ Ｐゴシック</vt:lpstr>
      <vt:lpstr>メイリオ</vt:lpstr>
      <vt:lpstr>Arial</vt:lpstr>
      <vt:lpstr>Calibri</vt:lpstr>
      <vt:lpstr>Courier New</vt:lpstr>
      <vt:lpstr>Office テーマ</vt:lpstr>
      <vt:lpstr>Key &amp; Mouse Bindings</vt:lpstr>
      <vt:lpstr>Key : Happy Hacking Keyboard</vt:lpstr>
      <vt:lpstr>機能</vt:lpstr>
      <vt:lpstr>Defaults + MODs</vt:lpstr>
      <vt:lpstr>RCMD (+ LOCK MODE)</vt:lpstr>
      <vt:lpstr>CAPS</vt:lpstr>
      <vt:lpstr>SPACE</vt:lpstr>
      <vt:lpstr>LCMD AND RCMD = Launcher</vt:lpstr>
      <vt:lpstr>CAPS &amp;&amp; RCMD = Window Control +α</vt:lpstr>
      <vt:lpstr>LSHIFT &amp; RSHIFT = Mouse Control +α</vt:lpstr>
      <vt:lpstr>CAPS &amp; LCMD = App Specific</vt:lpstr>
      <vt:lpstr>CAPS &amp; LCMD = App Specific</vt:lpstr>
      <vt:lpstr>KB : Happy Hacking Keyboard</vt:lpstr>
      <vt:lpstr>Mouse : Steelseries Kana </vt:lpstr>
      <vt:lpstr>MOD Right Side Button</vt:lpstr>
      <vt:lpstr>MOD Left  Side Button</vt:lpstr>
      <vt:lpstr>MOD Right Button (App別？)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sh.ito9166</cp:lastModifiedBy>
  <cp:revision>1051</cp:revision>
  <dcterms:created xsi:type="dcterms:W3CDTF">2015-05-12T16:23:26Z</dcterms:created>
  <dcterms:modified xsi:type="dcterms:W3CDTF">2016-01-31T08:47:08Z</dcterms:modified>
</cp:coreProperties>
</file>